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05_BD6A4206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2" r:id="rId6"/>
    <p:sldId id="259" r:id="rId7"/>
    <p:sldId id="261" r:id="rId8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3CBA0E-1BED-EC9B-C5E9-17801B371385}" name="Jardely Martinez (Indo2022 PC)" initials="JP" userId="S::jardelymartinez@mwc-cmm.org::f302c47c-c889-46cc-b8f5-6e2c04db7abf" providerId="AD"/>
  <p188:author id="{D3AF3A73-A72D-E179-1E62-864C4A28FF15}" name="Karla Braun" initials="KB" userId="S::karlabraun@mwc-cmm.org::d5468db1-d79d-494e-b30d-e38633166d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473"/>
    <a:srgbClr val="362063"/>
    <a:srgbClr val="888888"/>
    <a:srgbClr val="2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D8F51-AD23-2942-BA62-738C977C511B}" v="3" dt="2022-03-15T16:32:35.163"/>
    <p1510:client id="{5F839FE9-111E-7B45-7143-749398A9FC82}" v="20" dt="2022-03-15T17:00:32.261"/>
    <p1510:client id="{6AD602E4-84BC-3928-5AB6-D49386958431}" v="291" dt="2022-03-15T15:34:49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dely Martinez (Indo2022 PC)" userId="S::jardelymartinez@mwc-cmm.org::f302c47c-c889-46cc-b8f5-6e2c04db7abf" providerId="AD" clId="Web-{83828E0D-4B3C-4614-13AB-1E8751899F71}"/>
    <pc:docChg chg="addSld modSld">
      <pc:chgData name="Jardely Martinez (Indo2022 PC)" userId="S::jardelymartinez@mwc-cmm.org::f302c47c-c889-46cc-b8f5-6e2c04db7abf" providerId="AD" clId="Web-{83828E0D-4B3C-4614-13AB-1E8751899F71}" dt="2022-03-10T15:51:12.309" v="199" actId="1076"/>
      <pc:docMkLst>
        <pc:docMk/>
      </pc:docMkLst>
      <pc:sldChg chg="addSp delSp modSp new">
        <pc:chgData name="Jardely Martinez (Indo2022 PC)" userId="S::jardelymartinez@mwc-cmm.org::f302c47c-c889-46cc-b8f5-6e2c04db7abf" providerId="AD" clId="Web-{83828E0D-4B3C-4614-13AB-1E8751899F71}" dt="2022-03-10T15:51:12.309" v="199" actId="1076"/>
        <pc:sldMkLst>
          <pc:docMk/>
          <pc:sldMk cId="3177857542" sldId="261"/>
        </pc:sldMkLst>
        <pc:spChg chg="del mod">
          <ac:chgData name="Jardely Martinez (Indo2022 PC)" userId="S::jardelymartinez@mwc-cmm.org::f302c47c-c889-46cc-b8f5-6e2c04db7abf" providerId="AD" clId="Web-{83828E0D-4B3C-4614-13AB-1E8751899F71}" dt="2022-03-10T15:26:03.316" v="2"/>
          <ac:spMkLst>
            <pc:docMk/>
            <pc:sldMk cId="3177857542" sldId="261"/>
            <ac:spMk id="2" creationId="{335CF2C4-C7A8-4357-AE35-CD9502A3C263}"/>
          </ac:spMkLst>
        </pc:spChg>
        <pc:spChg chg="del">
          <ac:chgData name="Jardely Martinez (Indo2022 PC)" userId="S::jardelymartinez@mwc-cmm.org::f302c47c-c889-46cc-b8f5-6e2c04db7abf" providerId="AD" clId="Web-{83828E0D-4B3C-4614-13AB-1E8751899F71}" dt="2022-03-10T15:26:17.066" v="3"/>
          <ac:spMkLst>
            <pc:docMk/>
            <pc:sldMk cId="3177857542" sldId="261"/>
            <ac:spMk id="3" creationId="{E5547637-FE2B-4FC0-9DBF-FF725253AB87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26:27.519" v="5"/>
          <ac:spMkLst>
            <pc:docMk/>
            <pc:sldMk cId="3177857542" sldId="261"/>
            <ac:spMk id="6" creationId="{52F47567-94B2-4980-AA02-9A8D5DA3C607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02.434" v="198" actId="1076"/>
          <ac:spMkLst>
            <pc:docMk/>
            <pc:sldMk cId="3177857542" sldId="261"/>
            <ac:spMk id="8" creationId="{73594581-70A7-4706-95ED-D5AA9B1DD37C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48:35.523" v="181" actId="1076"/>
          <ac:spMkLst>
            <pc:docMk/>
            <pc:sldMk cId="3177857542" sldId="261"/>
            <ac:spMk id="9" creationId="{0EA573D5-4D24-46AE-B402-D4A77D34657B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30:03.463" v="38"/>
          <ac:spMkLst>
            <pc:docMk/>
            <pc:sldMk cId="3177857542" sldId="261"/>
            <ac:spMk id="14" creationId="{AAB15346-A91D-4426-AE7E-5E6DC8CF2D6D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12.309" v="199" actId="1076"/>
          <ac:spMkLst>
            <pc:docMk/>
            <pc:sldMk cId="3177857542" sldId="261"/>
            <ac:spMk id="18" creationId="{709E8E7A-0C8C-4C1A-8323-B29CB4A53DB4}"/>
          </ac:spMkLst>
        </pc:spChg>
        <pc:picChg chg="add del mod ord">
          <ac:chgData name="Jardely Martinez (Indo2022 PC)" userId="S::jardelymartinez@mwc-cmm.org::f302c47c-c889-46cc-b8f5-6e2c04db7abf" providerId="AD" clId="Web-{83828E0D-4B3C-4614-13AB-1E8751899F71}" dt="2022-03-10T15:26:20.488" v="4"/>
          <ac:picMkLst>
            <pc:docMk/>
            <pc:sldMk cId="3177857542" sldId="261"/>
            <ac:picMk id="4" creationId="{E737B934-5488-41C5-BC97-C137E0FF7E13}"/>
          </ac:picMkLst>
        </pc:picChg>
        <pc:picChg chg="add del mod ord">
          <ac:chgData name="Jardely Martinez (Indo2022 PC)" userId="S::jardelymartinez@mwc-cmm.org::f302c47c-c889-46cc-b8f5-6e2c04db7abf" providerId="AD" clId="Web-{83828E0D-4B3C-4614-13AB-1E8751899F71}" dt="2022-03-10T15:29:42.775" v="34"/>
          <ac:picMkLst>
            <pc:docMk/>
            <pc:sldMk cId="3177857542" sldId="261"/>
            <ac:picMk id="7" creationId="{428C9DDD-D4B5-4A22-A429-CAFEDB321C9C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4:17.438" v="120" actId="14100"/>
          <ac:picMkLst>
            <pc:docMk/>
            <pc:sldMk cId="3177857542" sldId="261"/>
            <ac:picMk id="11" creationId="{F73E28ED-FB6D-48FD-9E56-58B666792C4E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50:39.824" v="186" actId="1076"/>
          <ac:picMkLst>
            <pc:docMk/>
            <pc:sldMk cId="3177857542" sldId="261"/>
            <ac:picMk id="12" creationId="{5452EC95-DA6D-45C7-816C-7335CB8F3242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2:38.842" v="112" actId="14100"/>
          <ac:picMkLst>
            <pc:docMk/>
            <pc:sldMk cId="3177857542" sldId="261"/>
            <ac:picMk id="16" creationId="{FC8CCB72-C652-4161-A4A0-BF5B26F72511}"/>
          </ac:picMkLst>
        </pc:picChg>
        <pc:picChg chg="add del mod">
          <ac:chgData name="Jardely Martinez (Indo2022 PC)" userId="S::jardelymartinez@mwc-cmm.org::f302c47c-c889-46cc-b8f5-6e2c04db7abf" providerId="AD" clId="Web-{83828E0D-4B3C-4614-13AB-1E8751899F71}" dt="2022-03-10T15:37:30.271" v="67"/>
          <ac:picMkLst>
            <pc:docMk/>
            <pc:sldMk cId="3177857542" sldId="261"/>
            <ac:picMk id="17" creationId="{DCE22AC5-42CC-42A0-8A75-4AA33E11773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6AD602E4-84BC-3928-5AB6-D49386958431}"/>
    <pc:docChg chg="delSld modSld">
      <pc:chgData name="Jardely Martinez (Indo2022 PC)" userId="S::jardelymartinez@mwc-cmm.org::f302c47c-c889-46cc-b8f5-6e2c04db7abf" providerId="AD" clId="Web-{6AD602E4-84BC-3928-5AB6-D49386958431}" dt="2022-03-15T15:34:48.922" v="203" actId="20577"/>
      <pc:docMkLst>
        <pc:docMk/>
      </pc:docMkLst>
      <pc:sldChg chg="addSp delSp modSp">
        <pc:chgData name="Jardely Martinez (Indo2022 PC)" userId="S::jardelymartinez@mwc-cmm.org::f302c47c-c889-46cc-b8f5-6e2c04db7abf" providerId="AD" clId="Web-{6AD602E4-84BC-3928-5AB6-D49386958431}" dt="2022-03-15T15:34:48.922" v="203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6AD602E4-84BC-3928-5AB6-D49386958431}" dt="2022-03-15T15:34:48.922" v="203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6AD602E4-84BC-3928-5AB6-D49386958431}" dt="2022-03-15T15:28:24.520" v="10" actId="14100"/>
          <ac:spMkLst>
            <pc:docMk/>
            <pc:sldMk cId="776674844" sldId="256"/>
            <ac:spMk id="3" creationId="{88987627-B6FA-2941-9E06-3831E7426E9D}"/>
          </ac:spMkLst>
        </pc:spChg>
        <pc:spChg chg="add mod">
          <ac:chgData name="Jardely Martinez (Indo2022 PC)" userId="S::jardelymartinez@mwc-cmm.org::f302c47c-c889-46cc-b8f5-6e2c04db7abf" providerId="AD" clId="Web-{6AD602E4-84BC-3928-5AB6-D49386958431}" dt="2022-03-15T15:31:15.447" v="52" actId="1076"/>
          <ac:spMkLst>
            <pc:docMk/>
            <pc:sldMk cId="776674844" sldId="256"/>
            <ac:spMk id="7" creationId="{B60B6FEF-12E5-409D-A9D5-7952A991B9AB}"/>
          </ac:spMkLst>
        </pc:spChg>
        <pc:spChg chg="mod">
          <ac:chgData name="Jardely Martinez (Indo2022 PC)" userId="S::jardelymartinez@mwc-cmm.org::f302c47c-c889-46cc-b8f5-6e2c04db7abf" providerId="AD" clId="Web-{6AD602E4-84BC-3928-5AB6-D49386958431}" dt="2022-03-15T15:29:36.866" v="27" actId="14100"/>
          <ac:spMkLst>
            <pc:docMk/>
            <pc:sldMk cId="776674844" sldId="256"/>
            <ac:spMk id="12" creationId="{22D7B63D-A319-F942-9A63-D0BF0281DE94}"/>
          </ac:spMkLst>
        </pc:spChg>
        <pc:picChg chg="del">
          <ac:chgData name="Jardely Martinez (Indo2022 PC)" userId="S::jardelymartinez@mwc-cmm.org::f302c47c-c889-46cc-b8f5-6e2c04db7abf" providerId="AD" clId="Web-{6AD602E4-84BC-3928-5AB6-D49386958431}" dt="2022-03-15T15:28:17.629" v="8"/>
          <ac:picMkLst>
            <pc:docMk/>
            <pc:sldMk cId="776674844" sldId="256"/>
            <ac:picMk id="4" creationId="{F0EC8CA1-A866-4DAE-8DD4-7692F7742FF6}"/>
          </ac:picMkLst>
        </pc:picChg>
        <pc:picChg chg="del">
          <ac:chgData name="Jardely Martinez (Indo2022 PC)" userId="S::jardelymartinez@mwc-cmm.org::f302c47c-c889-46cc-b8f5-6e2c04db7abf" providerId="AD" clId="Web-{6AD602E4-84BC-3928-5AB6-D49386958431}" dt="2022-03-15T15:28:16.114" v="7"/>
          <ac:picMkLst>
            <pc:docMk/>
            <pc:sldMk cId="776674844" sldId="256"/>
            <ac:picMk id="6" creationId="{2C8A14EF-4A2F-4BB0-856D-6B46F07B59D0}"/>
          </ac:picMkLst>
        </pc:picChg>
      </pc:sldChg>
      <pc:sldChg chg="addSp modSp">
        <pc:chgData name="Jardely Martinez (Indo2022 PC)" userId="S::jardelymartinez@mwc-cmm.org::f302c47c-c889-46cc-b8f5-6e2c04db7abf" providerId="AD" clId="Web-{6AD602E4-84BC-3928-5AB6-D49386958431}" dt="2022-03-15T15:33:18.763" v="130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6AD602E4-84BC-3928-5AB6-D49386958431}" dt="2022-03-15T15:32:14.183" v="113" actId="14100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6AD602E4-84BC-3928-5AB6-D49386958431}" dt="2022-03-15T15:32:23.059" v="115" actId="1076"/>
          <ac:spMkLst>
            <pc:docMk/>
            <pc:sldMk cId="3530080215" sldId="259"/>
            <ac:spMk id="3" creationId="{88987627-B6FA-2941-9E06-3831E7426E9D}"/>
          </ac:spMkLst>
        </pc:spChg>
        <pc:spChg chg="add mod">
          <ac:chgData name="Jardely Martinez (Indo2022 PC)" userId="S::jardelymartinez@mwc-cmm.org::f302c47c-c889-46cc-b8f5-6e2c04db7abf" providerId="AD" clId="Web-{6AD602E4-84BC-3928-5AB6-D49386958431}" dt="2022-03-15T15:33:18.763" v="130" actId="20577"/>
          <ac:spMkLst>
            <pc:docMk/>
            <pc:sldMk cId="3530080215" sldId="259"/>
            <ac:spMk id="4" creationId="{86885F3E-C6E3-4BFA-8B4E-73BBCA77B933}"/>
          </ac:spMkLst>
        </pc:spChg>
      </pc:sldChg>
      <pc:sldChg chg="del">
        <pc:chgData name="Jardely Martinez (Indo2022 PC)" userId="S::jardelymartinez@mwc-cmm.org::f302c47c-c889-46cc-b8f5-6e2c04db7abf" providerId="AD" clId="Web-{6AD602E4-84BC-3928-5AB6-D49386958431}" dt="2022-03-15T15:33:37.389" v="132"/>
        <pc:sldMkLst>
          <pc:docMk/>
          <pc:sldMk cId="1642732202" sldId="260"/>
        </pc:sldMkLst>
      </pc:sldChg>
      <pc:sldChg chg="modSp">
        <pc:chgData name="Jardely Martinez (Indo2022 PC)" userId="S::jardelymartinez@mwc-cmm.org::f302c47c-c889-46cc-b8f5-6e2c04db7abf" providerId="AD" clId="Web-{6AD602E4-84BC-3928-5AB6-D49386958431}" dt="2022-03-15T15:34:28.766" v="196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6AD602E4-84BC-3928-5AB6-D49386958431}" dt="2022-03-15T15:34:28.766" v="196" actId="20577"/>
          <ac:spMkLst>
            <pc:docMk/>
            <pc:sldMk cId="3177857542" sldId="261"/>
            <ac:spMk id="4" creationId="{F238F51E-F54A-4C2D-952A-F7C88A76EC68}"/>
          </ac:spMkLst>
        </pc:spChg>
      </pc:sldChg>
      <pc:sldChg chg="addSp modSp">
        <pc:chgData name="Jardely Martinez (Indo2022 PC)" userId="S::jardelymartinez@mwc-cmm.org::f302c47c-c889-46cc-b8f5-6e2c04db7abf" providerId="AD" clId="Web-{6AD602E4-84BC-3928-5AB6-D49386958431}" dt="2022-03-15T15:31:36.839" v="61" actId="14100"/>
        <pc:sldMkLst>
          <pc:docMk/>
          <pc:sldMk cId="180657968" sldId="262"/>
        </pc:sldMkLst>
        <pc:spChg chg="add mod">
          <ac:chgData name="Jardely Martinez (Indo2022 PC)" userId="S::jardelymartinez@mwc-cmm.org::f302c47c-c889-46cc-b8f5-6e2c04db7abf" providerId="AD" clId="Web-{6AD602E4-84BC-3928-5AB6-D49386958431}" dt="2022-03-15T15:31:36.839" v="61" actId="14100"/>
          <ac:spMkLst>
            <pc:docMk/>
            <pc:sldMk cId="180657968" sldId="262"/>
            <ac:spMk id="2" creationId="{56622435-8475-464B-9A95-D0E5E44CCADB}"/>
          </ac:spMkLst>
        </pc:spChg>
        <pc:spChg chg="mod">
          <ac:chgData name="Jardely Martinez (Indo2022 PC)" userId="S::jardelymartinez@mwc-cmm.org::f302c47c-c889-46cc-b8f5-6e2c04db7abf" providerId="AD" clId="Web-{6AD602E4-84BC-3928-5AB6-D49386958431}" dt="2022-03-15T15:29:47.538" v="29" actId="20577"/>
          <ac:spMkLst>
            <pc:docMk/>
            <pc:sldMk cId="180657968" sldId="262"/>
            <ac:spMk id="3" creationId="{E6B1050D-567B-4873-8014-D3FFDE6F6E29}"/>
          </ac:spMkLst>
        </pc:spChg>
      </pc:sldChg>
      <pc:sldChg chg="del">
        <pc:chgData name="Jardely Martinez (Indo2022 PC)" userId="S::jardelymartinez@mwc-cmm.org::f302c47c-c889-46cc-b8f5-6e2c04db7abf" providerId="AD" clId="Web-{6AD602E4-84BC-3928-5AB6-D49386958431}" dt="2022-03-15T15:33:30.233" v="131"/>
        <pc:sldMkLst>
          <pc:docMk/>
          <pc:sldMk cId="1774962125" sldId="263"/>
        </pc:sldMkLst>
      </pc:sldChg>
    </pc:docChg>
  </pc:docChgLst>
  <pc:docChgLst>
    <pc:chgData name="Jardely Martinez (Indo2022 PC)" userId="S::jardelymartinez@mwc-cmm.org::f302c47c-c889-46cc-b8f5-6e2c04db7abf" providerId="AD" clId="Web-{0456693D-71E4-E2CC-1AA3-AE4C8098CDB7}"/>
    <pc:docChg chg="modSld addMainMaster delMainMaster">
      <pc:chgData name="Jardely Martinez (Indo2022 PC)" userId="S::jardelymartinez@mwc-cmm.org::f302c47c-c889-46cc-b8f5-6e2c04db7abf" providerId="AD" clId="Web-{0456693D-71E4-E2CC-1AA3-AE4C8098CDB7}" dt="2022-03-02T20:16:50.035" v="63" actId="20577"/>
      <pc:docMkLst>
        <pc:docMk/>
      </pc:docMkLst>
      <pc:sldChg chg="addSp modSp mod modClrScheme chgLayout">
        <pc:chgData name="Jardely Martinez (Indo2022 PC)" userId="S::jardelymartinez@mwc-cmm.org::f302c47c-c889-46cc-b8f5-6e2c04db7abf" providerId="AD" clId="Web-{0456693D-71E4-E2CC-1AA3-AE4C8098CDB7}" dt="2022-03-02T20:16:50.035" v="63" actId="20577"/>
        <pc:sldMkLst>
          <pc:docMk/>
          <pc:sldMk cId="776674844" sldId="256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6:50.035" v="63" actId="20577"/>
          <ac:spMkLst>
            <pc:docMk/>
            <pc:sldMk cId="776674844" sldId="256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52.858" v="47" actId="20577"/>
          <ac:spMkLst>
            <pc:docMk/>
            <pc:sldMk cId="776674844" sldId="256"/>
            <ac:spMk id="3" creationId="{88987627-B6FA-2941-9E06-3831E7426E9D}"/>
          </ac:spMkLst>
        </pc:spChg>
        <pc:picChg chg="mod">
          <ac:chgData name="Jardely Martinez (Indo2022 PC)" userId="S::jardelymartinez@mwc-cmm.org::f302c47c-c889-46cc-b8f5-6e2c04db7abf" providerId="AD" clId="Web-{0456693D-71E4-E2CC-1AA3-AE4C8098CDB7}" dt="2022-03-02T20:07:23.429" v="11" actId="1076"/>
          <ac:picMkLst>
            <pc:docMk/>
            <pc:sldMk cId="776674844" sldId="256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06:36.069" v="5" actId="1076"/>
          <ac:picMkLst>
            <pc:docMk/>
            <pc:sldMk cId="776674844" sldId="256"/>
            <ac:picMk id="6" creationId="{2C8A14EF-4A2F-4BB0-856D-6B46F07B59D0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06:57.382" v="7" actId="1076"/>
          <ac:picMkLst>
            <pc:docMk/>
            <pc:sldMk cId="776674844" sldId="256"/>
            <ac:picMk id="9" creationId="{F9814B62-A755-48BA-A1E7-58D66EE68AF0}"/>
          </ac:picMkLst>
        </pc:picChg>
      </pc:sldChg>
      <pc:sldChg chg="addSp delSp modSp mod modClrScheme chgLayout">
        <pc:chgData name="Jardely Martinez (Indo2022 PC)" userId="S::jardelymartinez@mwc-cmm.org::f302c47c-c889-46cc-b8f5-6e2c04db7abf" providerId="AD" clId="Web-{0456693D-71E4-E2CC-1AA3-AE4C8098CDB7}" dt="2022-03-02T20:15:16.798" v="58"/>
        <pc:sldMkLst>
          <pc:docMk/>
          <pc:sldMk cId="3530080215" sldId="259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3:53.469" v="49" actId="1076"/>
          <ac:spMkLst>
            <pc:docMk/>
            <pc:sldMk cId="3530080215" sldId="259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3530080215" sldId="259"/>
            <ac:spMk id="3" creationId="{88987627-B6FA-2941-9E06-3831E7426E9D}"/>
          </ac:spMkLst>
        </pc:spChg>
        <pc:spChg chg="del">
          <ac:chgData name="Jardely Martinez (Indo2022 PC)" userId="S::jardelymartinez@mwc-cmm.org::f302c47c-c889-46cc-b8f5-6e2c04db7abf" providerId="AD" clId="Web-{0456693D-71E4-E2CC-1AA3-AE4C8098CDB7}" dt="2022-03-02T20:15:11.751" v="57"/>
          <ac:spMkLst>
            <pc:docMk/>
            <pc:sldMk cId="3530080215" sldId="259"/>
            <ac:spMk id="4" creationId="{69941E83-2953-944A-B49A-8F4270EE555B}"/>
          </ac:spMkLst>
        </pc:spChg>
        <pc:spChg chg="add del">
          <ac:chgData name="Jardely Martinez (Indo2022 PC)" userId="S::jardelymartinez@mwc-cmm.org::f302c47c-c889-46cc-b8f5-6e2c04db7abf" providerId="AD" clId="Web-{0456693D-71E4-E2CC-1AA3-AE4C8098CDB7}" dt="2022-03-02T20:15:16.798" v="58"/>
          <ac:spMkLst>
            <pc:docMk/>
            <pc:sldMk cId="3530080215" sldId="259"/>
            <ac:spMk id="9" creationId="{D2588EA9-2E8F-46DE-82E6-8FAF6F105197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01.062" v="50" actId="1076"/>
          <ac:spMkLst>
            <pc:docMk/>
            <pc:sldMk cId="3530080215" sldId="259"/>
            <ac:spMk id="14" creationId="{1D99E5CB-53BF-4F4E-85DD-19BBB82C4429}"/>
          </ac:spMkLst>
        </pc:spChg>
        <pc:picChg chg="del mod">
          <ac:chgData name="Jardely Martinez (Indo2022 PC)" userId="S::jardelymartinez@mwc-cmm.org::f302c47c-c889-46cc-b8f5-6e2c04db7abf" providerId="AD" clId="Web-{0456693D-71E4-E2CC-1AA3-AE4C8098CDB7}" dt="2022-03-02T20:06:26.866" v="2"/>
          <ac:picMkLst>
            <pc:docMk/>
            <pc:sldMk cId="3530080215" sldId="259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0:27.308" v="33" actId="14100"/>
          <ac:picMkLst>
            <pc:docMk/>
            <pc:sldMk cId="3530080215" sldId="259"/>
            <ac:picMk id="6" creationId="{AB7B2C48-7F9E-4CD4-9A50-982EBA0B998A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1:53.107" v="44"/>
          <ac:picMkLst>
            <pc:docMk/>
            <pc:sldMk cId="3530080215" sldId="259"/>
            <ac:picMk id="7" creationId="{352A14FC-BFC0-4CF4-B32B-9F3E03B6AF03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10:23.136" v="32" actId="14100"/>
          <ac:picMkLst>
            <pc:docMk/>
            <pc:sldMk cId="3530080215" sldId="259"/>
            <ac:picMk id="8" creationId="{5DA651C0-6BCF-4AA8-B88E-8C4AB7464DA4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3:48.406" v="48" actId="1076"/>
          <ac:picMkLst>
            <pc:docMk/>
            <pc:sldMk cId="3530080215" sldId="259"/>
            <ac:picMk id="12" creationId="{D39C235A-5C45-4C42-BB09-7A7601EDF597}"/>
          </ac:picMkLst>
        </pc:picChg>
        <pc:picChg chg="del">
          <ac:chgData name="Jardely Martinez (Indo2022 PC)" userId="S::jardelymartinez@mwc-cmm.org::f302c47c-c889-46cc-b8f5-6e2c04db7abf" providerId="AD" clId="Web-{0456693D-71E4-E2CC-1AA3-AE4C8098CDB7}" dt="2022-03-02T20:15:03.204" v="55"/>
          <ac:picMkLst>
            <pc:docMk/>
            <pc:sldMk cId="3530080215" sldId="259"/>
            <ac:picMk id="13" creationId="{0162D493-AB6F-9A45-AB87-29E7CA4CD2B1}"/>
          </ac:picMkLst>
        </pc:picChg>
      </pc:sldChg>
      <pc:sldChg chg="modSp mod modClrScheme chgLayout">
        <pc:chgData name="Jardely Martinez (Indo2022 PC)" userId="S::jardelymartinez@mwc-cmm.org::f302c47c-c889-46cc-b8f5-6e2c04db7abf" providerId="AD" clId="Web-{0456693D-71E4-E2CC-1AA3-AE4C8098CDB7}" dt="2022-03-02T20:14:48.735" v="54" actId="20577"/>
        <pc:sldMkLst>
          <pc:docMk/>
          <pc:sldMk cId="1642732202" sldId="260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2" creationId="{72D7F267-D41B-4B99-B270-31B21EBDEC77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48.735" v="54" actId="20577"/>
          <ac:spMkLst>
            <pc:docMk/>
            <pc:sldMk cId="1642732202" sldId="260"/>
            <ac:spMk id="14" creationId="{BD285697-8117-4496-B44A-946D951AAAFB}"/>
          </ac:spMkLst>
        </pc:spChg>
      </pc:sldChg>
      <pc:sldMasterChg chg="del del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1216175366" sldId="2147483696"/>
        </pc:sldMasterMkLst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972035703" sldId="2147483697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703941050" sldId="2147483698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217930063" sldId="2147483699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48638286" sldId="2147483700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284160885" sldId="2147483701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295097516" sldId="2147483702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381992301" sldId="2147483703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846208267" sldId="2147483704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115659430" sldId="2147483705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181788280" sldId="2147483706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424378734" sldId="2147483707"/>
          </pc:sldLayoutMkLst>
        </pc:sldLayoutChg>
      </pc:sldMasterChg>
      <pc:sldMasterChg chg="add addSldLayout mod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566828074" sldId="2147483708"/>
        </pc:sldMasterMkLst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861035727" sldId="2147483709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827579875" sldId="2147483710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526697738" sldId="2147483711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411682390" sldId="2147483712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83931030" sldId="2147483713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78148291" sldId="2147483714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213203674" sldId="2147483715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096631518" sldId="2147483716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662019772" sldId="2147483717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1749704422" sldId="2147483718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318012751" sldId="2147483719"/>
          </pc:sldLayoutMkLst>
        </pc:sldLayoutChg>
      </pc:sldMasterChg>
    </pc:docChg>
  </pc:docChgLst>
  <pc:docChgLst>
    <pc:chgData name="Jardely Martinez (Indo2022 PC)" userId="S::jardelymartinez@mwc-cmm.org::f302c47c-c889-46cc-b8f5-6e2c04db7abf" providerId="AD" clId="Web-{5019C983-19D2-1ED5-7746-81897251BA94}"/>
    <pc:docChg chg="modSld">
      <pc:chgData name="Jardely Martinez (Indo2022 PC)" userId="S::jardelymartinez@mwc-cmm.org::f302c47c-c889-46cc-b8f5-6e2c04db7abf" providerId="AD" clId="Web-{5019C983-19D2-1ED5-7746-81897251BA94}" dt="2022-03-09T23:50:01.530" v="132" actId="20577"/>
      <pc:docMkLst>
        <pc:docMk/>
      </pc:docMkLst>
      <pc:sldChg chg="modSp mod setBg">
        <pc:chgData name="Jardely Martinez (Indo2022 PC)" userId="S::jardelymartinez@mwc-cmm.org::f302c47c-c889-46cc-b8f5-6e2c04db7abf" providerId="AD" clId="Web-{5019C983-19D2-1ED5-7746-81897251BA94}" dt="2022-03-09T23:47:04.401" v="87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04.401" v="87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 mod setBg">
        <pc:chgData name="Jardely Martinez (Indo2022 PC)" userId="S::jardelymartinez@mwc-cmm.org::f302c47c-c889-46cc-b8f5-6e2c04db7abf" providerId="AD" clId="Web-{5019C983-19D2-1ED5-7746-81897251BA94}" dt="2022-03-09T23:47:20.135" v="89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20.135" v="89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019C983-19D2-1ED5-7746-81897251BA94}" dt="2022-03-09T23:50:01.530" v="132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5019C983-19D2-1ED5-7746-81897251BA94}" dt="2022-03-09T23:50:01.530" v="132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7:47.683" v="97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8:03.933" v="102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  <pc:docChgLst>
    <pc:chgData name="Karla Braun" userId="S::karlabraun@mwc-cmm.org::d5468db1-d79d-494e-b30d-e38633166de7" providerId="AD" clId="Web-{5F839FE9-111E-7B45-7143-749398A9FC82}"/>
    <pc:docChg chg="modSld">
      <pc:chgData name="Karla Braun" userId="S::karlabraun@mwc-cmm.org::d5468db1-d79d-494e-b30d-e38633166de7" providerId="AD" clId="Web-{5F839FE9-111E-7B45-7143-749398A9FC82}" dt="2022-03-15T17:00:10.652" v="8" actId="20577"/>
      <pc:docMkLst>
        <pc:docMk/>
      </pc:docMkLst>
      <pc:sldChg chg="modSp">
        <pc:chgData name="Karla Braun" userId="S::karlabraun@mwc-cmm.org::d5468db1-d79d-494e-b30d-e38633166de7" providerId="AD" clId="Web-{5F839FE9-111E-7B45-7143-749398A9FC82}" dt="2022-03-15T17:00:10.652" v="8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5F839FE9-111E-7B45-7143-749398A9FC82}" dt="2022-03-15T17:00:10.652" v="8" actId="20577"/>
          <ac:spMkLst>
            <pc:docMk/>
            <pc:sldMk cId="776674844" sldId="256"/>
            <ac:spMk id="7" creationId="{B60B6FEF-12E5-409D-A9D5-7952A991B9A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45ED8F51-AD23-2942-BA62-738C977C511B}"/>
    <pc:docChg chg="modSld">
      <pc:chgData name="Jardely Martinez (Indo2022 PC)" userId="S::jardelymartinez@mwc-cmm.org::f302c47c-c889-46cc-b8f5-6e2c04db7abf" providerId="AD" clId="Web-{45ED8F51-AD23-2942-BA62-738C977C511B}" dt="2022-03-15T16:32:31.382" v="0" actId="20577"/>
      <pc:docMkLst>
        <pc:docMk/>
      </pc:docMkLst>
      <pc:sldChg chg="modSp">
        <pc:chgData name="Jardely Martinez (Indo2022 PC)" userId="S::jardelymartinez@mwc-cmm.org::f302c47c-c889-46cc-b8f5-6e2c04db7abf" providerId="AD" clId="Web-{45ED8F51-AD23-2942-BA62-738C977C511B}" dt="2022-03-15T16:32:31.382" v="0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45ED8F51-AD23-2942-BA62-738C977C511B}" dt="2022-03-15T16:32:31.382" v="0" actId="20577"/>
          <ac:spMkLst>
            <pc:docMk/>
            <pc:sldMk cId="3177857542" sldId="261"/>
            <ac:spMk id="4" creationId="{F238F51E-F54A-4C2D-952A-F7C88A76EC68}"/>
          </ac:spMkLst>
        </pc:spChg>
      </pc:sldChg>
    </pc:docChg>
  </pc:docChgLst>
  <pc:docChgLst>
    <pc:chgData name="Jardely Martinez (Indo2022 PC)" userId="S::jardelymartinez@mwc-cmm.org::f302c47c-c889-46cc-b8f5-6e2c04db7abf" providerId="AD" clId="Web-{E6E7A65E-04EE-C0A2-D9C0-1BB82F424F9F}"/>
    <pc:docChg chg="mod modSld">
      <pc:chgData name="Jardely Martinez (Indo2022 PC)" userId="S::jardelymartinez@mwc-cmm.org::f302c47c-c889-46cc-b8f5-6e2c04db7abf" providerId="AD" clId="Web-{E6E7A65E-04EE-C0A2-D9C0-1BB82F424F9F}" dt="2022-03-10T19:01:17.750" v="76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E6E7A65E-04EE-C0A2-D9C0-1BB82F424F9F}" dt="2022-03-10T18:45:30.803" v="44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E6E7A65E-04EE-C0A2-D9C0-1BB82F424F9F}" dt="2022-03-10T18:42:06.829" v="33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1:45.219" v="7" actId="20577"/>
          <ac:spMkLst>
            <pc:docMk/>
            <pc:sldMk cId="776674844" sldId="256"/>
            <ac:spMk id="12" creationId="{22D7B63D-A319-F942-9A63-D0BF0281DE94}"/>
          </ac:spMkLst>
        </pc:spChg>
        <pc:picChg chg="add del mod">
          <ac:chgData name="Jardely Martinez (Indo2022 PC)" userId="S::jardelymartinez@mwc-cmm.org::f302c47c-c889-46cc-b8f5-6e2c04db7abf" providerId="AD" clId="Web-{E6E7A65E-04EE-C0A2-D9C0-1BB82F424F9F}" dt="2022-03-10T18:45:23.662" v="42"/>
          <ac:picMkLst>
            <pc:docMk/>
            <pc:sldMk cId="776674844" sldId="256"/>
            <ac:picMk id="7" creationId="{2BAA77E3-8CC3-4B8D-8673-7D6DF0567C37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8:45:30.803" v="44" actId="1076"/>
          <ac:picMkLst>
            <pc:docMk/>
            <pc:sldMk cId="776674844" sldId="256"/>
            <ac:picMk id="8" creationId="{8ED899C7-0902-48DE-8635-3F87F57BA5C8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4:39.926" v="37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E6E7A65E-04EE-C0A2-D9C0-1BB82F424F9F}" dt="2022-03-10T18:46:07.444" v="53" actId="20577"/>
        <pc:sldMkLst>
          <pc:docMk/>
          <pc:sldMk cId="3530080215" sldId="259"/>
        </pc:sldMkLst>
        <pc:spChg chg="add del mod">
          <ac:chgData name="Jardely Martinez (Indo2022 PC)" userId="S::jardelymartinez@mwc-cmm.org::f302c47c-c889-46cc-b8f5-6e2c04db7abf" providerId="AD" clId="Web-{E6E7A65E-04EE-C0A2-D9C0-1BB82F424F9F}" dt="2022-03-10T18:45:43.959" v="48"/>
          <ac:spMkLst>
            <pc:docMk/>
            <pc:sldMk cId="3530080215" sldId="259"/>
            <ac:spMk id="4" creationId="{57131865-B451-4835-987F-AB99995B85B7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07.444" v="53" actId="20577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5:58.272" v="52" actId="1076"/>
          <ac:picMkLst>
            <pc:docMk/>
            <pc:sldMk cId="3530080215" sldId="259"/>
            <ac:picMk id="5" creationId="{80957B7E-58A8-4601-B279-CCC949986C87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5:52.491" v="50"/>
          <ac:picMkLst>
            <pc:docMk/>
            <pc:sldMk cId="3530080215" sldId="259"/>
            <ac:picMk id="12" creationId="{D39C235A-5C45-4C42-BB09-7A7601EDF597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8:59:09.653" v="64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E6E7A65E-04EE-C0A2-D9C0-1BB82F424F9F}" dt="2022-03-10T17:59:48.803" v="3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42.289" v="57" actId="20577"/>
          <ac:spMkLst>
            <pc:docMk/>
            <pc:sldMk cId="1642732202" sldId="260"/>
            <ac:spMk id="7" creationId="{FE21AD27-5D95-4395-8491-B9B0DFA492AC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6:23.117" v="56" actId="1076"/>
          <ac:picMkLst>
            <pc:docMk/>
            <pc:sldMk cId="1642732202" sldId="260"/>
            <ac:picMk id="4" creationId="{A6679E05-8657-43FD-B328-C167AB43698B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6:19.992" v="55"/>
          <ac:picMkLst>
            <pc:docMk/>
            <pc:sldMk cId="1642732202" sldId="260"/>
            <ac:picMk id="5" creationId="{29899DD0-5FE1-4A16-A608-93F7241020AD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9:01:17.750" v="76" actId="1076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E6E7A65E-04EE-C0A2-D9C0-1BB82F424F9F}" dt="2022-03-10T18:46:55.539" v="58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7:17.290" v="63" actId="20577"/>
          <ac:spMkLst>
            <pc:docMk/>
            <pc:sldMk cId="3177857542" sldId="261"/>
            <ac:spMk id="18" creationId="{709E8E7A-0C8C-4C1A-8323-B29CB4A53DB4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7:07.493" v="62" actId="1076"/>
          <ac:picMkLst>
            <pc:docMk/>
            <pc:sldMk cId="3177857542" sldId="261"/>
            <ac:picMk id="2" creationId="{7AB38D36-99CF-4FA3-92A1-35E2FD042162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9:01:17.750" v="76" actId="1076"/>
          <ac:picMkLst>
            <pc:docMk/>
            <pc:sldMk cId="3177857542" sldId="261"/>
            <ac:picMk id="3" creationId="{7ED8BF2F-99DB-454F-B507-1A12BA909E3F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7:00.555" v="60"/>
          <ac:picMkLst>
            <pc:docMk/>
            <pc:sldMk cId="3177857542" sldId="261"/>
            <ac:picMk id="11" creationId="{F73E28ED-FB6D-48FD-9E56-58B666792C4E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9:00:43.108" v="68"/>
          <ac:picMkLst>
            <pc:docMk/>
            <pc:sldMk cId="3177857542" sldId="261"/>
            <ac:picMk id="12" creationId="{5452EC95-DA6D-45C7-816C-7335CB8F324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F1C17D8B-B8EB-A305-701A-C7A2DA1B098A}"/>
    <pc:docChg chg="addSld modSld">
      <pc:chgData name="Jardely Martinez (Indo2022 PC)" userId="S::jardelymartinez@mwc-cmm.org::f302c47c-c889-46cc-b8f5-6e2c04db7abf" providerId="AD" clId="Web-{F1C17D8B-B8EB-A305-701A-C7A2DA1B098A}" dt="2022-03-02T20:05:42.460" v="281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F1C17D8B-B8EB-A305-701A-C7A2DA1B098A}" dt="2022-03-02T20:05:42.460" v="281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F1C17D8B-B8EB-A305-701A-C7A2DA1B098A}" dt="2022-03-02T20:04:38.928" v="269" actId="14100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15.318" v="167" actId="1076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20:04:08.224" v="266" actId="1076"/>
          <ac:spMkLst>
            <pc:docMk/>
            <pc:sldMk cId="776674844" sldId="256"/>
            <ac:spMk id="12" creationId="{22D7B63D-A319-F942-9A63-D0BF0281DE94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5:42.460" v="281" actId="1076"/>
          <ac:picMkLst>
            <pc:docMk/>
            <pc:sldMk cId="776674844" sldId="256"/>
            <ac:picMk id="4" creationId="{F0EC8CA1-A866-4DAE-8DD4-7692F7742FF6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5:40.070" v="280" actId="1076"/>
          <ac:picMkLst>
            <pc:docMk/>
            <pc:sldMk cId="776674844" sldId="256"/>
            <ac:picMk id="6" creationId="{2C8A14EF-4A2F-4BB0-856D-6B46F07B59D0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44.048" v="239"/>
          <ac:picMkLst>
            <pc:docMk/>
            <pc:sldMk cId="776674844" sldId="256"/>
            <ac:picMk id="9" creationId="{E3661304-2E4C-284A-AF51-22557BD2918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53.048" v="241"/>
          <ac:picMkLst>
            <pc:docMk/>
            <pc:sldMk cId="776674844" sldId="256"/>
            <ac:picMk id="11" creationId="{E3439B9B-5BD8-BB4C-9038-C73992CD5927}"/>
          </ac:picMkLst>
        </pc:picChg>
        <pc:picChg chg="mod">
          <ac:chgData name="Jardely Martinez (Indo2022 PC)" userId="S::jardelymartinez@mwc-cmm.org::f302c47c-c889-46cc-b8f5-6e2c04db7abf" providerId="AD" clId="Web-{F1C17D8B-B8EB-A305-701A-C7A2DA1B098A}" dt="2022-03-02T20:05:10.397" v="277" actId="14100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F1C17D8B-B8EB-A305-701A-C7A2DA1B098A}" dt="2022-03-02T20:01:33.580" v="249" actId="1076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F1C17D8B-B8EB-A305-701A-C7A2DA1B098A}" dt="2022-03-02T19:48:32.705" v="132" actId="1076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6:24.480" v="223" actId="20577"/>
          <ac:spMkLst>
            <pc:docMk/>
            <pc:sldMk cId="3530080215" sldId="259"/>
            <ac:spMk id="3" creationId="{88987627-B6FA-2941-9E06-3831E7426E9D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6.634" v="186"/>
          <ac:spMkLst>
            <pc:docMk/>
            <pc:sldMk cId="3530080215" sldId="259"/>
            <ac:spMk id="4" creationId="{69941E83-2953-944A-B49A-8F4270EE555B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00.021" v="166" actId="1076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1:33.580" v="249" actId="1076"/>
          <ac:picMkLst>
            <pc:docMk/>
            <pc:sldMk cId="3530080215" sldId="259"/>
            <ac:picMk id="6" creationId="{AB7B2C48-7F9E-4CD4-9A50-982EBA0B998A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1:31.721" v="248" actId="1076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08.814" v="244"/>
          <ac:picMkLst>
            <pc:docMk/>
            <pc:sldMk cId="3530080215" sldId="259"/>
            <ac:picMk id="18" creationId="{247BC6BD-CFF8-AC42-B01F-5F88A0BE780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27.627" v="247"/>
          <ac:picMkLst>
            <pc:docMk/>
            <pc:sldMk cId="3530080215" sldId="259"/>
            <ac:picMk id="23" creationId="{AFB382EE-8AE0-F044-9003-6F5134A02F09}"/>
          </ac:picMkLst>
        </pc:picChg>
      </pc:sldChg>
      <pc:sldChg chg="addSp delSp modSp new">
        <pc:chgData name="Jardely Martinez (Indo2022 PC)" userId="S::jardelymartinez@mwc-cmm.org::f302c47c-c889-46cc-b8f5-6e2c04db7abf" providerId="AD" clId="Web-{F1C17D8B-B8EB-A305-701A-C7A2DA1B098A}" dt="2022-03-02T19:57:12.309" v="236" actId="14100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F1C17D8B-B8EB-A305-701A-C7A2DA1B098A}" dt="2022-03-02T19:55:23.620" v="218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5:03.072" v="206" actId="1076"/>
          <ac:spMkLst>
            <pc:docMk/>
            <pc:sldMk cId="1642732202" sldId="260"/>
            <ac:spMk id="3" creationId="{47718C9C-CA8A-41BE-B53A-2E3CC7099305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3:03.695" v="177" actId="1076"/>
          <ac:spMkLst>
            <pc:docMk/>
            <pc:sldMk cId="1642732202" sldId="260"/>
            <ac:spMk id="7" creationId="{FE21AD27-5D95-4395-8491-B9B0DFA492AC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4.165" v="185"/>
          <ac:spMkLst>
            <pc:docMk/>
            <pc:sldMk cId="1642732202" sldId="260"/>
            <ac:spMk id="10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0.415" v="184"/>
          <ac:spMkLst>
            <pc:docMk/>
            <pc:sldMk cId="1642732202" sldId="260"/>
            <ac:spMk id="11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46.446" v="183"/>
          <ac:spMkLst>
            <pc:docMk/>
            <pc:sldMk cId="1642732202" sldId="260"/>
            <ac:spMk id="12" creationId="{3FD1DB37-F7AD-457A-9588-EB030840DF11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6:37.902" v="228" actId="14100"/>
          <ac:spMkLst>
            <pc:docMk/>
            <pc:sldMk cId="1642732202" sldId="260"/>
            <ac:spMk id="13" creationId="{0AC61D96-D5CA-4942-A1B5-230E80582226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7:12.309" v="236" actId="14100"/>
          <ac:spMkLst>
            <pc:docMk/>
            <pc:sldMk cId="1642732202" sldId="260"/>
            <ac:spMk id="14" creationId="{BD285697-8117-4496-B44A-946D951AAAFB}"/>
          </ac:spMkLst>
        </pc:spChg>
        <pc:picChg chg="add">
          <ac:chgData name="Jardely Martinez (Indo2022 PC)" userId="S::jardelymartinez@mwc-cmm.org::f302c47c-c889-46cc-b8f5-6e2c04db7abf" providerId="AD" clId="Web-{F1C17D8B-B8EB-A305-701A-C7A2DA1B098A}" dt="2022-03-02T19:51:46.022" v="171"/>
          <ac:picMkLst>
            <pc:docMk/>
            <pc:sldMk cId="1642732202" sldId="260"/>
            <ac:picMk id="5" creationId="{29899DD0-5FE1-4A16-A608-93F7241020AD}"/>
          </ac:picMkLst>
        </pc:picChg>
        <pc:picChg chg="add">
          <ac:chgData name="Jardely Martinez (Indo2022 PC)" userId="S::jardelymartinez@mwc-cmm.org::f302c47c-c889-46cc-b8f5-6e2c04db7abf" providerId="AD" clId="Web-{F1C17D8B-B8EB-A305-701A-C7A2DA1B098A}" dt="2022-03-02T19:52:14.085" v="176"/>
          <ac:picMkLst>
            <pc:docMk/>
            <pc:sldMk cId="1642732202" sldId="260"/>
            <ac:picMk id="9" creationId="{62E09B70-B098-4E2A-99E6-FCE9DE026FAC}"/>
          </ac:picMkLst>
        </pc:picChg>
      </pc:sldChg>
    </pc:docChg>
  </pc:docChgLst>
  <pc:docChgLst>
    <pc:chgData name="Karla Braun" userId="d5468db1-d79d-494e-b30d-e38633166de7" providerId="ADAL" clId="{D46FB4B5-A911-4C04-B0CE-270C3887C43F}"/>
    <pc:docChg chg="custSel modSld">
      <pc:chgData name="Karla Braun" userId="d5468db1-d79d-494e-b30d-e38633166de7" providerId="ADAL" clId="{D46FB4B5-A911-4C04-B0CE-270C3887C43F}" dt="2022-03-15T17:01:38.891" v="13" actId="313"/>
      <pc:docMkLst>
        <pc:docMk/>
      </pc:docMkLst>
      <pc:sldChg chg="modSp mod">
        <pc:chgData name="Karla Braun" userId="d5468db1-d79d-494e-b30d-e38633166de7" providerId="ADAL" clId="{D46FB4B5-A911-4C04-B0CE-270C3887C43F}" dt="2022-03-15T17:01:18.522" v="3" actId="12"/>
        <pc:sldMkLst>
          <pc:docMk/>
          <pc:sldMk cId="776674844" sldId="256"/>
        </pc:sldMkLst>
        <pc:spChg chg="mod">
          <ac:chgData name="Karla Braun" userId="d5468db1-d79d-494e-b30d-e38633166de7" providerId="ADAL" clId="{D46FB4B5-A911-4C04-B0CE-270C3887C43F}" dt="2022-03-15T17:01:18.522" v="3" actId="12"/>
          <ac:spMkLst>
            <pc:docMk/>
            <pc:sldMk cId="776674844" sldId="256"/>
            <ac:spMk id="7" creationId="{B60B6FEF-12E5-409D-A9D5-7952A991B9AB}"/>
          </ac:spMkLst>
        </pc:spChg>
      </pc:sldChg>
      <pc:sldChg chg="modSp mod">
        <pc:chgData name="Karla Braun" userId="d5468db1-d79d-494e-b30d-e38633166de7" providerId="ADAL" clId="{D46FB4B5-A911-4C04-B0CE-270C3887C43F}" dt="2022-03-15T17:01:38.891" v="13" actId="313"/>
        <pc:sldMkLst>
          <pc:docMk/>
          <pc:sldMk cId="180657968" sldId="262"/>
        </pc:sldMkLst>
        <pc:spChg chg="mod">
          <ac:chgData name="Karla Braun" userId="d5468db1-d79d-494e-b30d-e38633166de7" providerId="ADAL" clId="{D46FB4B5-A911-4C04-B0CE-270C3887C43F}" dt="2022-03-15T17:01:38.891" v="13" actId="313"/>
          <ac:spMkLst>
            <pc:docMk/>
            <pc:sldMk cId="180657968" sldId="262"/>
            <ac:spMk id="2" creationId="{56622435-8475-464B-9A95-D0E5E44CCAD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5AF63DE6-B67A-C759-7FF6-A98E016258AA}"/>
    <pc:docChg chg="modSld">
      <pc:chgData name="Jardely Martinez (Indo2022 PC)" userId="S::jardelymartinez@mwc-cmm.org::f302c47c-c889-46cc-b8f5-6e2c04db7abf" providerId="AD" clId="Web-{5AF63DE6-B67A-C759-7FF6-A98E016258AA}" dt="2022-03-09T21:05:58.477" v="18" actId="20577"/>
      <pc:docMkLst>
        <pc:docMk/>
      </pc:docMkLst>
      <pc:sldChg chg="modSp">
        <pc:chgData name="Jardely Martinez (Indo2022 PC)" userId="S::jardelymartinez@mwc-cmm.org::f302c47c-c889-46cc-b8f5-6e2c04db7abf" providerId="AD" clId="Web-{5AF63DE6-B67A-C759-7FF6-A98E016258AA}" dt="2022-03-09T21:05:24.773" v="12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AF63DE6-B67A-C759-7FF6-A98E016258AA}" dt="2022-03-09T21:04:43.756" v="2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5AF63DE6-B67A-C759-7FF6-A98E016258AA}" dt="2022-03-09T21:05:24.773" v="12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AF63DE6-B67A-C759-7FF6-A98E016258AA}" dt="2022-03-09T21:05:58.477" v="18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AF63DE6-B67A-C759-7FF6-A98E016258AA}" dt="2022-03-09T21:05:58.477" v="18" actId="20577"/>
          <ac:spMkLst>
            <pc:docMk/>
            <pc:sldMk cId="3530080215" sldId="259"/>
            <ac:spMk id="3" creationId="{88987627-B6FA-2941-9E06-3831E7426E9D}"/>
          </ac:spMkLst>
        </pc:spChg>
      </pc:sldChg>
    </pc:docChg>
  </pc:docChgLst>
  <pc:docChgLst>
    <pc:chgData name="Jardely Martinez (Indo2022 PC)" userId="S::jardelymartinez@mwc-cmm.org::f302c47c-c889-46cc-b8f5-6e2c04db7abf" providerId="AD" clId="Web-{234DDE0D-F7BE-D452-6F16-B4B0D3BEB461}"/>
    <pc:docChg chg="modSld">
      <pc:chgData name="Jardely Martinez (Indo2022 PC)" userId="S::jardelymartinez@mwc-cmm.org::f302c47c-c889-46cc-b8f5-6e2c04db7abf" providerId="AD" clId="Web-{234DDE0D-F7BE-D452-6F16-B4B0D3BEB461}" dt="2022-03-10T20:24:24.056" v="333" actId="20577"/>
      <pc:docMkLst>
        <pc:docMk/>
      </pc:docMkLst>
      <pc:sldChg chg="modSp">
        <pc:chgData name="Jardely Martinez (Indo2022 PC)" userId="S::jardelymartinez@mwc-cmm.org::f302c47c-c889-46cc-b8f5-6e2c04db7abf" providerId="AD" clId="Web-{234DDE0D-F7BE-D452-6F16-B4B0D3BEB461}" dt="2022-03-10T20:21:22.685" v="312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234DDE0D-F7BE-D452-6F16-B4B0D3BEB461}" dt="2022-03-10T20:08:48.371" v="34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09:11.810" v="43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21:22.685" v="312" actId="20577"/>
          <ac:spMkLst>
            <pc:docMk/>
            <pc:sldMk cId="776674844" sldId="256"/>
            <ac:spMk id="12" creationId="{22D7B63D-A319-F942-9A63-D0BF0281DE94}"/>
          </ac:spMkLst>
        </pc:spChg>
      </pc:sldChg>
      <pc:sldChg chg="modSp">
        <pc:chgData name="Jardely Martinez (Indo2022 PC)" userId="S::jardelymartinez@mwc-cmm.org::f302c47c-c889-46cc-b8f5-6e2c04db7abf" providerId="AD" clId="Web-{234DDE0D-F7BE-D452-6F16-B4B0D3BEB461}" dt="2022-03-10T20:21:28.576" v="315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234DDE0D-F7BE-D452-6F16-B4B0D3BEB461}" dt="2022-03-10T20:18:23.986" v="223" actId="20577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10:50.442" v="56" actId="1076"/>
          <ac:spMkLst>
            <pc:docMk/>
            <pc:sldMk cId="3530080215" sldId="259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21:28.576" v="315" actId="20577"/>
          <ac:spMkLst>
            <pc:docMk/>
            <pc:sldMk cId="3530080215" sldId="259"/>
            <ac:spMk id="14" creationId="{1D99E5CB-53BF-4F4E-85DD-19BBB82C4429}"/>
          </ac:spMkLst>
        </pc:spChg>
      </pc:sldChg>
      <pc:sldChg chg="addSp delSp modSp modCm">
        <pc:chgData name="Jardely Martinez (Indo2022 PC)" userId="S::jardelymartinez@mwc-cmm.org::f302c47c-c889-46cc-b8f5-6e2c04db7abf" providerId="AD" clId="Web-{234DDE0D-F7BE-D452-6F16-B4B0D3BEB461}" dt="2022-03-10T20:16:41.511" v="191"/>
        <pc:sldMkLst>
          <pc:docMk/>
          <pc:sldMk cId="1642732202" sldId="260"/>
        </pc:sldMkLst>
        <pc:spChg chg="del mod">
          <ac:chgData name="Jardely Martinez (Indo2022 PC)" userId="S::jardelymartinez@mwc-cmm.org::f302c47c-c889-46cc-b8f5-6e2c04db7abf" providerId="AD" clId="Web-{234DDE0D-F7BE-D452-6F16-B4B0D3BEB461}" dt="2022-03-10T20:15:52.664" v="172"/>
          <ac:spMkLst>
            <pc:docMk/>
            <pc:sldMk cId="1642732202" sldId="260"/>
            <ac:spMk id="3" creationId="{47718C9C-CA8A-41BE-B53A-2E3CC7099305}"/>
          </ac:spMkLst>
        </pc:spChg>
        <pc:spChg chg="add del mod">
          <ac:chgData name="Jardely Martinez (Indo2022 PC)" userId="S::jardelymartinez@mwc-cmm.org::f302c47c-c889-46cc-b8f5-6e2c04db7abf" providerId="AD" clId="Web-{234DDE0D-F7BE-D452-6F16-B4B0D3BEB461}" dt="2022-03-10T20:16:02.430" v="174"/>
          <ac:spMkLst>
            <pc:docMk/>
            <pc:sldMk cId="1642732202" sldId="260"/>
            <ac:spMk id="6" creationId="{E8099367-469F-4165-A73E-4E672F218574}"/>
          </ac:spMkLst>
        </pc:spChg>
        <pc:spChg chg="add del mod">
          <ac:chgData name="Jardely Martinez (Indo2022 PC)" userId="S::jardelymartinez@mwc-cmm.org::f302c47c-c889-46cc-b8f5-6e2c04db7abf" providerId="AD" clId="Web-{234DDE0D-F7BE-D452-6F16-B4B0D3BEB461}" dt="2022-03-10T20:16:41.511" v="191"/>
          <ac:spMkLst>
            <pc:docMk/>
            <pc:sldMk cId="1642732202" sldId="260"/>
            <ac:spMk id="7" creationId="{148933C5-CF54-4C20-B4AE-67E91E84B3A1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13:22.436" v="136" actId="14100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12:03.384" v="79" actId="20577"/>
          <ac:spMkLst>
            <pc:docMk/>
            <pc:sldMk cId="1642732202" sldId="260"/>
            <ac:spMk id="14" creationId="{BD285697-8117-4496-B44A-946D951AAAFB}"/>
          </ac:spMkLst>
        </pc:spChg>
      </pc:sldChg>
      <pc:sldChg chg="modSp">
        <pc:chgData name="Jardely Martinez (Indo2022 PC)" userId="S::jardelymartinez@mwc-cmm.org::f302c47c-c889-46cc-b8f5-6e2c04db7abf" providerId="AD" clId="Web-{234DDE0D-F7BE-D452-6F16-B4B0D3BEB461}" dt="2022-03-10T20:24:24.056" v="333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234DDE0D-F7BE-D452-6F16-B4B0D3BEB461}" dt="2022-03-10T20:18:56.004" v="225" actId="20577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24:24.056" v="333" actId="20577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21:55.437" v="331" actId="14100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234DDE0D-F7BE-D452-6F16-B4B0D3BEB461}" dt="2022-03-10T20:19:51.429" v="274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234DDE0D-F7BE-D452-6F16-B4B0D3BEB461}" dt="2022-03-10T20:19:01.785" v="226" actId="1076"/>
          <ac:picMkLst>
            <pc:docMk/>
            <pc:sldMk cId="3177857542" sldId="261"/>
            <ac:picMk id="16" creationId="{FC8CCB72-C652-4161-A4A0-BF5B26F72511}"/>
          </ac:picMkLst>
        </pc:picChg>
      </pc:sldChg>
      <pc:sldChg chg="modSp">
        <pc:chgData name="Jardely Martinez (Indo2022 PC)" userId="S::jardelymartinez@mwc-cmm.org::f302c47c-c889-46cc-b8f5-6e2c04db7abf" providerId="AD" clId="Web-{234DDE0D-F7BE-D452-6F16-B4B0D3BEB461}" dt="2022-03-10T20:09:59.282" v="51" actId="20577"/>
        <pc:sldMkLst>
          <pc:docMk/>
          <pc:sldMk cId="180657968" sldId="262"/>
        </pc:sldMkLst>
        <pc:spChg chg="mod">
          <ac:chgData name="Jardely Martinez (Indo2022 PC)" userId="S::jardelymartinez@mwc-cmm.org::f302c47c-c889-46cc-b8f5-6e2c04db7abf" providerId="AD" clId="Web-{234DDE0D-F7BE-D452-6F16-B4B0D3BEB461}" dt="2022-03-10T20:09:59.282" v="51" actId="20577"/>
          <ac:spMkLst>
            <pc:docMk/>
            <pc:sldMk cId="180657968" sldId="262"/>
            <ac:spMk id="3" creationId="{E6B1050D-567B-4873-8014-D3FFDE6F6E29}"/>
          </ac:spMkLst>
        </pc:spChg>
      </pc:sldChg>
      <pc:sldChg chg="modSp">
        <pc:chgData name="Jardely Martinez (Indo2022 PC)" userId="S::jardelymartinez@mwc-cmm.org::f302c47c-c889-46cc-b8f5-6e2c04db7abf" providerId="AD" clId="Web-{234DDE0D-F7BE-D452-6F16-B4B0D3BEB461}" dt="2022-03-10T20:11:23.131" v="59" actId="1076"/>
        <pc:sldMkLst>
          <pc:docMk/>
          <pc:sldMk cId="1774962125" sldId="263"/>
        </pc:sldMkLst>
        <pc:spChg chg="mod">
          <ac:chgData name="Jardely Martinez (Indo2022 PC)" userId="S::jardelymartinez@mwc-cmm.org::f302c47c-c889-46cc-b8f5-6e2c04db7abf" providerId="AD" clId="Web-{234DDE0D-F7BE-D452-6F16-B4B0D3BEB461}" dt="2022-03-10T20:11:23.131" v="59" actId="1076"/>
          <ac:spMkLst>
            <pc:docMk/>
            <pc:sldMk cId="1774962125" sldId="263"/>
            <ac:spMk id="3" creationId="{95210DDD-1F33-40F8-80BF-6E322EE307B1}"/>
          </ac:spMkLst>
        </pc:spChg>
      </pc:sldChg>
    </pc:docChg>
  </pc:docChgLst>
  <pc:docChgLst>
    <pc:chgData name="Jardely Martinez (Indo2022 PC)" userId="S::jardelymartinez@mwc-cmm.org::f302c47c-c889-46cc-b8f5-6e2c04db7abf" providerId="AD" clId="Web-{183281A5-73A2-F8D2-9F0B-63C7AAB876A6}"/>
    <pc:docChg chg="modSld">
      <pc:chgData name="Jardely Martinez (Indo2022 PC)" userId="S::jardelymartinez@mwc-cmm.org::f302c47c-c889-46cc-b8f5-6e2c04db7abf" providerId="AD" clId="Web-{183281A5-73A2-F8D2-9F0B-63C7AAB876A6}" dt="2022-03-10T15:58:41.309" v="61" actId="20577"/>
      <pc:docMkLst>
        <pc:docMk/>
      </pc:docMkLst>
      <pc:sldChg chg="modSp">
        <pc:chgData name="Jardely Martinez (Indo2022 PC)" userId="S::jardelymartinez@mwc-cmm.org::f302c47c-c889-46cc-b8f5-6e2c04db7abf" providerId="AD" clId="Web-{183281A5-73A2-F8D2-9F0B-63C7AAB876A6}" dt="2022-03-10T15:58:41.309" v="61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183281A5-73A2-F8D2-9F0B-63C7AAB876A6}" dt="2022-03-10T15:58:21.308" v="27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41.309" v="61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31.590" v="45" actId="1076"/>
          <ac:spMkLst>
            <pc:docMk/>
            <pc:sldMk cId="3177857542" sldId="261"/>
            <ac:spMk id="18" creationId="{709E8E7A-0C8C-4C1A-8323-B29CB4A53DB4}"/>
          </ac:spMkLst>
        </pc:spChg>
      </pc:sldChg>
    </pc:docChg>
  </pc:docChgLst>
  <pc:docChgLst>
    <pc:chgData name="Karla Braun" userId="S::karlabraun@mwc-cmm.org::d5468db1-d79d-494e-b30d-e38633166de7" providerId="AD" clId="Web-{9FCB0A1C-1652-8406-CF7C-5D43BE51E0FA}"/>
    <pc:docChg chg="mod modSld">
      <pc:chgData name="Karla Braun" userId="S::karlabraun@mwc-cmm.org::d5468db1-d79d-494e-b30d-e38633166de7" providerId="AD" clId="Web-{9FCB0A1C-1652-8406-CF7C-5D43BE51E0FA}" dt="2022-03-10T17:56:16.524" v="94"/>
      <pc:docMkLst>
        <pc:docMk/>
      </pc:docMkLst>
      <pc:sldChg chg="modSp">
        <pc:chgData name="Karla Braun" userId="S::karlabraun@mwc-cmm.org::d5468db1-d79d-494e-b30d-e38633166de7" providerId="AD" clId="Web-{9FCB0A1C-1652-8406-CF7C-5D43BE51E0FA}" dt="2022-03-10T17:51:36.598" v="70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9FCB0A1C-1652-8406-CF7C-5D43BE51E0FA}" dt="2022-03-10T17:51:36.598" v="70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Karla Braun" userId="S::karlabraun@mwc-cmm.org::d5468db1-d79d-494e-b30d-e38633166de7" providerId="AD" clId="Web-{9FCB0A1C-1652-8406-CF7C-5D43BE51E0FA}" dt="2022-03-10T17:52:47.521" v="81" actId="20577"/>
        <pc:sldMkLst>
          <pc:docMk/>
          <pc:sldMk cId="3530080215" sldId="259"/>
        </pc:sldMkLst>
        <pc:spChg chg="mod">
          <ac:chgData name="Karla Braun" userId="S::karlabraun@mwc-cmm.org::d5468db1-d79d-494e-b30d-e38633166de7" providerId="AD" clId="Web-{9FCB0A1C-1652-8406-CF7C-5D43BE51E0FA}" dt="2022-03-10T17:52:47.521" v="81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 addCm">
        <pc:chgData name="Karla Braun" userId="S::karlabraun@mwc-cmm.org::d5468db1-d79d-494e-b30d-e38633166de7" providerId="AD" clId="Web-{9FCB0A1C-1652-8406-CF7C-5D43BE51E0FA}" dt="2022-03-10T17:55:26.617" v="93" actId="20577"/>
        <pc:sldMkLst>
          <pc:docMk/>
          <pc:sldMk cId="1642732202" sldId="260"/>
        </pc:sldMkLst>
        <pc:spChg chg="mod">
          <ac:chgData name="Karla Braun" userId="S::karlabraun@mwc-cmm.org::d5468db1-d79d-494e-b30d-e38633166de7" providerId="AD" clId="Web-{9FCB0A1C-1652-8406-CF7C-5D43BE51E0FA}" dt="2022-03-10T17:48:12.564" v="1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Karla Braun" userId="S::karlabraun@mwc-cmm.org::d5468db1-d79d-494e-b30d-e38633166de7" providerId="AD" clId="Web-{9FCB0A1C-1652-8406-CF7C-5D43BE51E0FA}" dt="2022-03-10T17:53:14.178" v="84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Karla Braun" userId="S::karlabraun@mwc-cmm.org::d5468db1-d79d-494e-b30d-e38633166de7" providerId="AD" clId="Web-{9FCB0A1C-1652-8406-CF7C-5D43BE51E0FA}" dt="2022-03-10T17:55:26.617" v="93" actId="20577"/>
          <ac:spMkLst>
            <pc:docMk/>
            <pc:sldMk cId="1642732202" sldId="260"/>
            <ac:spMk id="14" creationId="{BD285697-8117-4496-B44A-946D951AAAFB}"/>
          </ac:spMkLst>
        </pc:spChg>
      </pc:sldChg>
      <pc:sldChg chg="addCm">
        <pc:chgData name="Karla Braun" userId="S::karlabraun@mwc-cmm.org::d5468db1-d79d-494e-b30d-e38633166de7" providerId="AD" clId="Web-{9FCB0A1C-1652-8406-CF7C-5D43BE51E0FA}" dt="2022-03-10T17:56:16.524" v="94"/>
        <pc:sldMkLst>
          <pc:docMk/>
          <pc:sldMk cId="3177857542" sldId="261"/>
        </pc:sldMkLst>
      </pc:sldChg>
    </pc:docChg>
  </pc:docChgLst>
  <pc:docChgLst>
    <pc:chgData name="Jardely Martinez (Indo2022 PC)" userId="S::jardelymartinez@mwc-cmm.org::f302c47c-c889-46cc-b8f5-6e2c04db7abf" providerId="AD" clId="Web-{474A9B72-3C00-6648-69A7-B26287822CC5}"/>
    <pc:docChg chg="addSld modSld">
      <pc:chgData name="Jardely Martinez (Indo2022 PC)" userId="S::jardelymartinez@mwc-cmm.org::f302c47c-c889-46cc-b8f5-6e2c04db7abf" providerId="AD" clId="Web-{474A9B72-3C00-6648-69A7-B26287822CC5}" dt="2022-03-10T19:53:52.176" v="198" actId="14100"/>
      <pc:docMkLst>
        <pc:docMk/>
      </pc:docMkLst>
      <pc:sldChg chg="modSp">
        <pc:chgData name="Jardely Martinez (Indo2022 PC)" userId="S::jardelymartinez@mwc-cmm.org::f302c47c-c889-46cc-b8f5-6e2c04db7abf" providerId="AD" clId="Web-{474A9B72-3C00-6648-69A7-B26287822CC5}" dt="2022-03-10T19:48:13.078" v="116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474A9B72-3C00-6648-69A7-B26287822CC5}" dt="2022-03-10T19:10:47.460" v="1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8:13.078" v="116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3:24.089" v="68" actId="20577"/>
          <ac:spMkLst>
            <pc:docMk/>
            <pc:sldMk cId="776674844" sldId="256"/>
            <ac:spMk id="12" creationId="{22D7B63D-A319-F942-9A63-D0BF0281DE94}"/>
          </ac:spMkLst>
        </pc:spChg>
      </pc:sldChg>
      <pc:sldChg chg="delSp modSp">
        <pc:chgData name="Jardely Martinez (Indo2022 PC)" userId="S::jardelymartinez@mwc-cmm.org::f302c47c-c889-46cc-b8f5-6e2c04db7abf" providerId="AD" clId="Web-{474A9B72-3C00-6648-69A7-B26287822CC5}" dt="2022-03-10T19:53:52.176" v="198" actId="14100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474A9B72-3C00-6648-69A7-B26287822CC5}" dt="2022-03-10T19:53:52.176" v="198" actId="14100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5:29.856" v="96" actId="20577"/>
          <ac:spMkLst>
            <pc:docMk/>
            <pc:sldMk cId="3530080215" sldId="259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7:51.546" v="114" actId="20577"/>
          <ac:spMkLst>
            <pc:docMk/>
            <pc:sldMk cId="3530080215" sldId="259"/>
            <ac:spMk id="14" creationId="{1D99E5CB-53BF-4F4E-85DD-19BBB82C4429}"/>
          </ac:spMkLst>
        </pc:spChg>
        <pc:picChg chg="del">
          <ac:chgData name="Jardely Martinez (Indo2022 PC)" userId="S::jardelymartinez@mwc-cmm.org::f302c47c-c889-46cc-b8f5-6e2c04db7abf" providerId="AD" clId="Web-{474A9B72-3C00-6648-69A7-B26287822CC5}" dt="2022-03-10T19:44:28.652" v="87"/>
          <ac:picMkLst>
            <pc:docMk/>
            <pc:sldMk cId="3530080215" sldId="259"/>
            <ac:picMk id="6" creationId="{AB7B2C48-7F9E-4CD4-9A50-982EBA0B998A}"/>
          </ac:picMkLst>
        </pc:picChg>
        <pc:picChg chg="del mod">
          <ac:chgData name="Jardely Martinez (Indo2022 PC)" userId="S::jardelymartinez@mwc-cmm.org::f302c47c-c889-46cc-b8f5-6e2c04db7abf" providerId="AD" clId="Web-{474A9B72-3C00-6648-69A7-B26287822CC5}" dt="2022-03-10T19:44:12.871" v="82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474A9B72-3C00-6648-69A7-B26287822CC5}" dt="2022-03-10T19:44:22.590" v="85"/>
          <ac:picMkLst>
            <pc:docMk/>
            <pc:sldMk cId="3530080215" sldId="259"/>
            <ac:picMk id="8" creationId="{5DA651C0-6BCF-4AA8-B88E-8C4AB7464DA4}"/>
          </ac:picMkLst>
        </pc:picChg>
      </pc:sldChg>
      <pc:sldChg chg="delSp modSp modCm">
        <pc:chgData name="Jardely Martinez (Indo2022 PC)" userId="S::jardelymartinez@mwc-cmm.org::f302c47c-c889-46cc-b8f5-6e2c04db7abf" providerId="AD" clId="Web-{474A9B72-3C00-6648-69A7-B26287822CC5}" dt="2022-03-10T19:53:16.145" v="196" actId="1076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474A9B72-3C00-6648-69A7-B26287822CC5}" dt="2022-03-10T19:49:30.204" v="138" actId="1076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58.691" v="192" actId="1076"/>
          <ac:spMkLst>
            <pc:docMk/>
            <pc:sldMk cId="1642732202" sldId="260"/>
            <ac:spMk id="3" creationId="{47718C9C-CA8A-41BE-B53A-2E3CC7099305}"/>
          </ac:spMkLst>
        </pc:spChg>
        <pc:spChg chg="del mod">
          <ac:chgData name="Jardely Martinez (Indo2022 PC)" userId="S::jardelymartinez@mwc-cmm.org::f302c47c-c889-46cc-b8f5-6e2c04db7abf" providerId="AD" clId="Web-{474A9B72-3C00-6648-69A7-B26287822CC5}" dt="2022-03-10T19:52:53.472" v="191"/>
          <ac:spMkLst>
            <pc:docMk/>
            <pc:sldMk cId="1642732202" sldId="260"/>
            <ac:spMk id="7" creationId="{FE21AD27-5D95-4395-8491-B9B0DFA492A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26.691" v="186" actId="1076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3:16.145" v="196" actId="1076"/>
          <ac:spMkLst>
            <pc:docMk/>
            <pc:sldMk cId="1642732202" sldId="260"/>
            <ac:spMk id="14" creationId="{BD285697-8117-4496-B44A-946D951AAAFB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49:35.407" v="140" actId="1076"/>
          <ac:picMkLst>
            <pc:docMk/>
            <pc:sldMk cId="1642732202" sldId="260"/>
            <ac:picMk id="4" creationId="{A6679E05-8657-43FD-B328-C167AB43698B}"/>
          </ac:picMkLst>
        </pc:picChg>
      </pc:sldChg>
      <pc:sldChg chg="addSp modSp">
        <pc:chgData name="Jardely Martinez (Indo2022 PC)" userId="S::jardelymartinez@mwc-cmm.org::f302c47c-c889-46cc-b8f5-6e2c04db7abf" providerId="AD" clId="Web-{474A9B72-3C00-6648-69A7-B26287822CC5}" dt="2022-03-10T19:52:02.331" v="184" actId="1076"/>
        <pc:sldMkLst>
          <pc:docMk/>
          <pc:sldMk cId="3177857542" sldId="261"/>
        </pc:sldMkLst>
        <pc:spChg chg="add mod">
          <ac:chgData name="Jardely Martinez (Indo2022 PC)" userId="S::jardelymartinez@mwc-cmm.org::f302c47c-c889-46cc-b8f5-6e2c04db7abf" providerId="AD" clId="Web-{474A9B72-3C00-6648-69A7-B26287822CC5}" dt="2022-03-10T19:50:53.221" v="162" actId="14100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58.534" v="183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28.127" v="170" actId="1076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02.331" v="184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51:21.330" v="169" actId="1076"/>
          <ac:picMkLst>
            <pc:docMk/>
            <pc:sldMk cId="3177857542" sldId="261"/>
            <ac:picMk id="2" creationId="{7AB38D36-99CF-4FA3-92A1-35E2FD042162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1:40.487" v="174" actId="14100"/>
          <ac:picMkLst>
            <pc:docMk/>
            <pc:sldMk cId="3177857542" sldId="261"/>
            <ac:picMk id="3" creationId="{7ED8BF2F-99DB-454F-B507-1A12BA909E3F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0:32.627" v="156" actId="1076"/>
          <ac:picMkLst>
            <pc:docMk/>
            <pc:sldMk cId="3177857542" sldId="261"/>
            <ac:picMk id="16" creationId="{FC8CCB72-C652-4161-A4A0-BF5B26F72511}"/>
          </ac:picMkLst>
        </pc:picChg>
      </pc:sldChg>
      <pc:sldChg chg="addSp delSp modSp new">
        <pc:chgData name="Jardely Martinez (Indo2022 PC)" userId="S::jardelymartinez@mwc-cmm.org::f302c47c-c889-46cc-b8f5-6e2c04db7abf" providerId="AD" clId="Web-{474A9B72-3C00-6648-69A7-B26287822CC5}" dt="2022-03-10T19:12:59.667" v="56" actId="20577"/>
        <pc:sldMkLst>
          <pc:docMk/>
          <pc:sldMk cId="180657968" sldId="262"/>
        </pc:sldMkLst>
        <pc:spChg chg="del">
          <ac:chgData name="Jardely Martinez (Indo2022 PC)" userId="S::jardelymartinez@mwc-cmm.org::f302c47c-c889-46cc-b8f5-6e2c04db7abf" providerId="AD" clId="Web-{474A9B72-3C00-6648-69A7-B26287822CC5}" dt="2022-03-10T19:11:27.086" v="11"/>
          <ac:spMkLst>
            <pc:docMk/>
            <pc:sldMk cId="180657968" sldId="262"/>
            <ac:spMk id="2" creationId="{785FAA8D-448F-4429-87A0-2279ECB76625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12:59.667" v="56" actId="20577"/>
          <ac:spMkLst>
            <pc:docMk/>
            <pc:sldMk cId="180657968" sldId="262"/>
            <ac:spMk id="3" creationId="{E6B1050D-567B-4873-8014-D3FFDE6F6E29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12:22.025" v="52" actId="1076"/>
          <ac:picMkLst>
            <pc:docMk/>
            <pc:sldMk cId="180657968" sldId="262"/>
            <ac:picMk id="5" creationId="{1D56AC7B-75FC-40F3-AA19-9E3F5E0E7F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12:33.557" v="54" actId="1076"/>
          <ac:picMkLst>
            <pc:docMk/>
            <pc:sldMk cId="180657968" sldId="262"/>
            <ac:picMk id="7" creationId="{4EEFC0E7-6655-4924-A5DB-EAC0CEC8E7CE}"/>
          </ac:picMkLst>
        </pc:picChg>
      </pc:sldChg>
      <pc:sldChg chg="addSp delSp modSp new mod setBg">
        <pc:chgData name="Jardely Martinez (Indo2022 PC)" userId="S::jardelymartinez@mwc-cmm.org::f302c47c-c889-46cc-b8f5-6e2c04db7abf" providerId="AD" clId="Web-{474A9B72-3C00-6648-69A7-B26287822CC5}" dt="2022-03-10T19:47:43.952" v="112" actId="1076"/>
        <pc:sldMkLst>
          <pc:docMk/>
          <pc:sldMk cId="1774962125" sldId="263"/>
        </pc:sldMkLst>
        <pc:spChg chg="del">
          <ac:chgData name="Jardely Martinez (Indo2022 PC)" userId="S::jardelymartinez@mwc-cmm.org::f302c47c-c889-46cc-b8f5-6e2c04db7abf" providerId="AD" clId="Web-{474A9B72-3C00-6648-69A7-B26287822CC5}" dt="2022-03-10T19:43:51.964" v="73"/>
          <ac:spMkLst>
            <pc:docMk/>
            <pc:sldMk cId="1774962125" sldId="263"/>
            <ac:spMk id="2" creationId="{3C4FEA7D-08A8-4CA3-B804-64480C5F9EB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6:45.451" v="104" actId="1076"/>
          <ac:spMkLst>
            <pc:docMk/>
            <pc:sldMk cId="1774962125" sldId="263"/>
            <ac:spMk id="3" creationId="{95210DDD-1F33-40F8-80BF-6E322EE307B1}"/>
          </ac:spMkLst>
        </pc:spChg>
        <pc:spChg chg="add">
          <ac:chgData name="Jardely Martinez (Indo2022 PC)" userId="S::jardelymartinez@mwc-cmm.org::f302c47c-c889-46cc-b8f5-6e2c04db7abf" providerId="AD" clId="Web-{474A9B72-3C00-6648-69A7-B26287822CC5}" dt="2022-03-10T19:46:12.045" v="97"/>
          <ac:spMkLst>
            <pc:docMk/>
            <pc:sldMk cId="1774962125" sldId="263"/>
            <ac:spMk id="11" creationId="{91F32EBA-ED97-466E-8CFA-8382584155D0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4" creationId="{F7A53400-6C8D-4D36-935C-83171D6765C5}"/>
          </ac:picMkLst>
        </pc:picChg>
        <pc:picChg chg="add mod or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5" creationId="{CACC4C4E-2DBA-4521-809C-3A87AFD1B0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6" creationId="{88C79486-2FB0-44D8-9005-3BBCCE1E58E6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31.233" v="109" actId="1076"/>
          <ac:picMkLst>
            <pc:docMk/>
            <pc:sldMk cId="1774962125" sldId="263"/>
            <ac:picMk id="7" creationId="{636C02E3-9631-49F1-A0BB-46B9B2EBE680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43.952" v="112" actId="1076"/>
          <ac:picMkLst>
            <pc:docMk/>
            <pc:sldMk cId="1774962125" sldId="263"/>
            <ac:picMk id="9" creationId="{E0A3CC6E-FA52-49A9-AB22-533FAC9CE189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91C1D584-AD0F-E955-924F-7A43C57298A9}"/>
    <pc:docChg chg="modSld">
      <pc:chgData name="Jardely Martinez (Indo2022 PC)" userId="S::jardelymartinez@mwc-cmm.org::f302c47c-c889-46cc-b8f5-6e2c04db7abf" providerId="AD" clId="Web-{91C1D584-AD0F-E955-924F-7A43C57298A9}" dt="2022-03-02T19:37:17.360" v="44" actId="20577"/>
      <pc:docMkLst>
        <pc:docMk/>
      </pc:docMkLst>
      <pc:sldChg chg="modSp">
        <pc:chgData name="Jardely Martinez (Indo2022 PC)" userId="S::jardelymartinez@mwc-cmm.org::f302c47c-c889-46cc-b8f5-6e2c04db7abf" providerId="AD" clId="Web-{91C1D584-AD0F-E955-924F-7A43C57298A9}" dt="2022-03-02T19:37:17.360" v="44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91C1D584-AD0F-E955-924F-7A43C57298A9}" dt="2022-03-02T19:37:17.360" v="44" actId="20577"/>
          <ac:spMkLst>
            <pc:docMk/>
            <pc:sldMk cId="776674844" sldId="256"/>
            <ac:spMk id="2" creationId="{4AD47C63-7084-6745-BBA5-D35E8D3D63E3}"/>
          </ac:spMkLst>
        </pc:spChg>
      </pc:sldChg>
    </pc:docChg>
  </pc:docChgLst>
  <pc:docChgLst>
    <pc:chgData name="Jardely Martinez (Indo2022 PC)" userId="S::jardelymartinez@mwc-cmm.org::f302c47c-c889-46cc-b8f5-6e2c04db7abf" providerId="AD" clId="Web-{12874C7D-D5FD-B94F-6453-CF1801B92931}"/>
    <pc:docChg chg="modSld">
      <pc:chgData name="Jardely Martinez (Indo2022 PC)" userId="S::jardelymartinez@mwc-cmm.org::f302c47c-c889-46cc-b8f5-6e2c04db7abf" providerId="AD" clId="Web-{12874C7D-D5FD-B94F-6453-CF1801B92931}" dt="2022-03-09T21:09:12.673" v="46" actId="20577"/>
      <pc:docMkLst>
        <pc:docMk/>
      </pc:docMkLst>
      <pc:sldChg chg="modSp">
        <pc:chgData name="Jardely Martinez (Indo2022 PC)" userId="S::jardelymartinez@mwc-cmm.org::f302c47c-c889-46cc-b8f5-6e2c04db7abf" providerId="AD" clId="Web-{12874C7D-D5FD-B94F-6453-CF1801B92931}" dt="2022-03-09T21:09:12.673" v="46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12874C7D-D5FD-B94F-6453-CF1801B92931}" dt="2022-03-09T21:09:12.673" v="46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7:37.968" v="2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9:05.188" v="28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</pc:chgInfo>
</file>

<file path=ppt/comments/modernComment_105_BD6A420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1115DBE-AE5A-47C3-872D-EE7596448C4D}" authorId="{D3AF3A73-A72D-E179-1E62-864C4A28FF15}" status="resolved" created="2022-03-10T17:56:16.524" complete="100000">
    <pc:sldMkLst xmlns:pc="http://schemas.microsoft.com/office/powerpoint/2013/main/command">
      <pc:docMk/>
      <pc:sldMk cId="3177857542" sldId="261"/>
    </pc:sldMkLst>
    <p188:replyLst>
      <p188:reply id="{31D4D118-4AFF-47E2-BE43-36D792A9EA3A}" authorId="{313CBA0E-1BED-EC9B-C5E9-17801B371385}" created="2022-03-10T18:00:23.398">
        <p188:txBody>
          <a:bodyPr/>
          <a:lstStyle/>
          <a:p>
            <a:r>
              <a:rPr lang="en-US"/>
              <a:t>me-qr.com</a:t>
            </a:r>
          </a:p>
        </p188:txBody>
      </p188:reply>
    </p188:replyLst>
    <p188:txBody>
      <a:bodyPr/>
      <a:lstStyle/>
      <a:p>
        <a:r>
          <a:rPr lang="en-US"/>
          <a:t>Just curious: how did you generate this QR code?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3664F0-8BCA-574C-B1AC-885427BBA1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34BDAF-66E1-9142-9563-DBBF1D8C89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A5B5D-C7D6-FB42-A683-8C03AF514EC0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17A7A-B2A2-7A47-BB13-271C15CB76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53DEB-C817-9145-88B1-A53A6986EC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6073C-96DE-D14E-8560-F9F95C05B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99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66F2-3920-0C42-955C-7A1BDDE4A408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BD099-A051-394E-B203-1A442FF2B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72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than 1.5 million believers in 58 countries belong to the Anabaptist tradition. Mennonite World Conference (MWC) exists to facilitate relationships between Anabaptist-related churches worldwide and relate to other Christian organizations.</a:t>
            </a:r>
          </a:p>
          <a:p>
            <a:pPr algn="l">
              <a:lnSpc>
                <a:spcPct val="13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Every six years, MWC hosts a global Assembly. For one week, thousands of Anabaptists-Mennonites will worship and pray as one, share our experience, build relationships, and serve together.</a:t>
            </a:r>
          </a:p>
          <a:p>
            <a:endParaRPr lang="en-US"/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next Assembly will be in Semarang, Indonesia, in 2022.</a:t>
            </a:r>
          </a:p>
          <a:p>
            <a:pPr>
              <a:lnSpc>
                <a:spcPct val="110000"/>
              </a:lnSpc>
            </a:pPr>
            <a:endParaRPr lang="en-US" sz="12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Assembly offers a truly global experience for all ages. From workshops to tours, exhibitions to cultural performances, service opportunities to games, there is something for everyone!</a:t>
            </a:r>
          </a:p>
          <a:p>
            <a:pPr>
              <a:lnSpc>
                <a:spcPct val="110000"/>
              </a:lnSpc>
            </a:pPr>
            <a:endParaRPr lang="en-US" sz="12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plans to come</a:t>
            </a: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person or virtually!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5-10 July 2022</a:t>
            </a: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Semarang, Indonesia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2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Staying true to God’s word.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Witnessing to a changing world.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Pursuing peace and justice.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Building bridges.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Becoming better stewards.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Finding unity in diversity.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Whatever our reality, we are called to follow Jesus across barriers.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 are not meant to walk this journey alone. This is why Mennonite World Conference hosts an Assembly every six years, providing a space for Anabaptists-Mennonites to learn God’s truth, worship as one, share experiences, build relationships, and serve together.</a:t>
            </a:r>
          </a:p>
          <a:p>
            <a:endParaRPr lang="en-US"/>
          </a:p>
          <a:p>
            <a:pPr>
              <a:lnSpc>
                <a:spcPct val="110000"/>
              </a:lnSpc>
            </a:pP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plans to come</a:t>
            </a: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person or virtually!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5-10 July 2022</a:t>
            </a: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Semarang, Indonesia</a:t>
            </a:r>
          </a:p>
          <a:p>
            <a:pPr>
              <a:lnSpc>
                <a:spcPct val="110000"/>
              </a:lnSpc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info: </a:t>
            </a:r>
            <a:r>
              <a:rPr lang="en-US" sz="120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mwc-cmm.org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1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0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1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28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5_BD6A420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mwc-cm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7C63-7084-6745-BBA5-D35E8D3D6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848" y="320605"/>
            <a:ext cx="5372132" cy="1646048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spc="123" dirty="0" err="1">
                <a:solidFill>
                  <a:srgbClr val="E94473"/>
                </a:solidFill>
                <a:latin typeface="Helvetica Neue"/>
                <a:ea typeface="+mj-lt"/>
                <a:cs typeface="+mj-lt"/>
              </a:rPr>
              <a:t>Seguir</a:t>
            </a:r>
            <a: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+mj-lt"/>
              </a:rPr>
              <a:t> a Jesús</a:t>
            </a:r>
            <a: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 </a:t>
            </a:r>
            <a:r>
              <a:rPr lang="en-US" sz="2800" b="1" spc="123" dirty="0" err="1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juntos</a:t>
            </a:r>
            <a: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, </a:t>
            </a:r>
            <a:b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</a:br>
            <a: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      </a:t>
            </a:r>
            <a:r>
              <a:rPr lang="en-US" sz="2800" b="1" spc="123" dirty="0" err="1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superando</a:t>
            </a:r>
            <a:r>
              <a:rPr lang="en-US" sz="2800" b="1" spc="123" dirty="0">
                <a:solidFill>
                  <a:srgbClr val="E94473"/>
                </a:solidFill>
                <a:latin typeface="Helvetica Neue"/>
                <a:ea typeface="+mj-lt"/>
                <a:cs typeface="Calibri Light"/>
              </a:rPr>
              <a:t> las barreras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87627-B6FA-2941-9E06-3831E742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076" y="1517810"/>
            <a:ext cx="8613035" cy="337848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endParaRPr lang="en-US" sz="2400">
              <a:latin typeface="Helvetica Neue"/>
              <a:ea typeface="+mn-lt"/>
              <a:cs typeface="+mn-lt"/>
            </a:endParaRPr>
          </a:p>
          <a:p>
            <a:pPr algn="l"/>
            <a:endParaRPr lang="es-HN" sz="2400" dirty="0">
              <a:ea typeface="+mn-lt"/>
              <a:cs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8CA0E6-8B13-DA48-9263-9C74B8BBA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3319272" y="4916362"/>
            <a:ext cx="4807752" cy="1255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2D7B63D-A319-F942-9A63-D0BF0281DE94}"/>
              </a:ext>
            </a:extLst>
          </p:cNvPr>
          <p:cNvSpPr/>
          <p:nvPr/>
        </p:nvSpPr>
        <p:spPr>
          <a:xfrm>
            <a:off x="6662098" y="208642"/>
            <a:ext cx="2484623" cy="6860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RESERVE LA FECHA</a:t>
            </a:r>
          </a:p>
          <a:p>
            <a:pPr algn="ctr">
              <a:lnSpc>
                <a:spcPct val="110000"/>
              </a:lnSpc>
            </a:pPr>
            <a:r>
              <a:rPr lang="en-US" sz="1200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5-10 de Julio de 2022</a:t>
            </a:r>
          </a:p>
          <a:p>
            <a:pPr algn="ctr">
              <a:lnSpc>
                <a:spcPct val="110000"/>
              </a:lnSpc>
            </a:pPr>
            <a:r>
              <a:rPr lang="en-US" sz="1200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mwc-cmm.org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14B62-A755-48BA-A1E7-58D66EE68AF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182144" y="2444725"/>
            <a:ext cx="4574491" cy="105118"/>
          </a:xfrm>
          <a:prstGeom prst="rect">
            <a:avLst/>
          </a:prstGeom>
        </p:spPr>
      </p:pic>
      <p:pic>
        <p:nvPicPr>
          <p:cNvPr id="8" name="Picture 9" descr="Logo&#10;&#10;Description automatically generated">
            <a:extLst>
              <a:ext uri="{FF2B5EF4-FFF2-40B4-BE49-F238E27FC236}">
                <a16:creationId xmlns:a16="http://schemas.microsoft.com/office/drawing/2014/main" id="{8ED899C7-0902-48DE-8635-3F87F57BA5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205" y="236432"/>
            <a:ext cx="838200" cy="12230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0B6FEF-12E5-409D-A9D5-7952A991B9AB}"/>
              </a:ext>
            </a:extLst>
          </p:cNvPr>
          <p:cNvSpPr txBox="1"/>
          <p:nvPr/>
        </p:nvSpPr>
        <p:spPr>
          <a:xfrm>
            <a:off x="232011" y="1456046"/>
            <a:ext cx="870556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HN" sz="2400" dirty="0">
                <a:latin typeface="Helvetica Neue"/>
                <a:ea typeface="+mn-lt"/>
                <a:cs typeface="+mn-lt"/>
              </a:rPr>
              <a:t>La Asamblea del CMM en Indonesia da la bienvenida a las 700 personas participantes en forma presencial en </a:t>
            </a:r>
            <a:r>
              <a:rPr lang="es-HN" sz="2400" dirty="0" err="1">
                <a:latin typeface="Helvetica Neue"/>
                <a:ea typeface="+mn-lt"/>
                <a:cs typeface="+mn-lt"/>
              </a:rPr>
              <a:t>Salatiga</a:t>
            </a:r>
            <a:r>
              <a:rPr lang="es-HN" sz="2400" dirty="0">
                <a:latin typeface="Helvetica Neue"/>
                <a:ea typeface="+mn-lt"/>
                <a:cs typeface="+mn-lt"/>
              </a:rPr>
              <a:t> y a millones en línea.</a:t>
            </a:r>
          </a:p>
          <a:p>
            <a:endParaRPr lang="es-HN" sz="2400" dirty="0">
              <a:latin typeface="Helvetica Neue"/>
              <a:ea typeface="+mn-lt"/>
              <a:cs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HN" sz="2400" dirty="0">
                <a:latin typeface="Helvetica Neue"/>
                <a:ea typeface="+mn-lt"/>
                <a:cs typeface="+mn-lt"/>
              </a:rPr>
              <a:t>Las personas que participen en forma virtual tendrán la oportunidad de experimentar las diferentes congregaciones locales a lo largo de todas las actividades, incluyendo sesiones plenarias híbridas, talleres, una exhibición de arte virtual, el Programa de Jóvenes y más.</a:t>
            </a:r>
            <a:endParaRPr lang="en-US" sz="2400" dirty="0">
              <a:latin typeface="Helvetica Neue"/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7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1050D-567B-4873-8014-D3FFDE6F6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4151"/>
            <a:ext cx="7886700" cy="411857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endParaRPr lang="es-HN" dirty="0">
              <a:ea typeface="+mn-lt"/>
              <a:cs typeface="+mn-lt"/>
            </a:endParaRPr>
          </a:p>
          <a:p>
            <a:pPr marL="285750" indent="-285750">
              <a:buFont typeface="Arial,Sans-Serif" panose="020B0604020202020204" pitchFamily="34" charset="0"/>
            </a:pPr>
            <a:endParaRPr lang="en-US">
              <a:ea typeface="+mn-lt"/>
              <a:cs typeface="+mn-lt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56AC7B-75FC-40F3-AA19-9E3F5E0E7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899227" y="4635494"/>
            <a:ext cx="5095683" cy="134239"/>
          </a:xfrm>
          <a:prstGeom prst="rect">
            <a:avLst/>
          </a:prstGeom>
        </p:spPr>
      </p:pic>
      <p:pic>
        <p:nvPicPr>
          <p:cNvPr id="7" name="Picture 9" descr="Logo&#10;&#10;Description automatically generated">
            <a:extLst>
              <a:ext uri="{FF2B5EF4-FFF2-40B4-BE49-F238E27FC236}">
                <a16:creationId xmlns:a16="http://schemas.microsoft.com/office/drawing/2014/main" id="{4EEFC0E7-6655-4924-A5DB-EAC0CEC8E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748" y="312632"/>
            <a:ext cx="838200" cy="12230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622435-8475-464B-9A95-D0E5E44CCADB}"/>
              </a:ext>
            </a:extLst>
          </p:cNvPr>
          <p:cNvSpPr txBox="1"/>
          <p:nvPr/>
        </p:nvSpPr>
        <p:spPr>
          <a:xfrm>
            <a:off x="385550" y="722479"/>
            <a:ext cx="8065825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HN" sz="2400" dirty="0" err="1">
                <a:latin typeface="Helvetica Neue"/>
              </a:rPr>
              <a:t>Salatiga</a:t>
            </a:r>
            <a:r>
              <a:rPr lang="es-HN" sz="2400" dirty="0">
                <a:latin typeface="Helvetica Neue"/>
              </a:rPr>
              <a:t> será la ciudad anfitriona y el Seminario </a:t>
            </a:r>
            <a:r>
              <a:rPr lang="es-HN" sz="2400" dirty="0" err="1">
                <a:latin typeface="Helvetica Neue"/>
              </a:rPr>
              <a:t>Sangkakala</a:t>
            </a:r>
            <a:r>
              <a:rPr lang="es-HN" sz="2400" dirty="0">
                <a:latin typeface="Helvetica Neue"/>
              </a:rPr>
              <a:t> (STT), albergará las sesiones plenarias.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Symbol,Sans-Serif"/>
              <a:buChar char="•"/>
            </a:pPr>
            <a:endParaRPr lang="es-HN" sz="2400" dirty="0">
              <a:latin typeface="Helvetica Neu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HN" sz="2400" dirty="0">
                <a:latin typeface="Helvetica Neue"/>
              </a:rPr>
              <a:t>tendremos lugares de </a:t>
            </a:r>
            <a:r>
              <a:rPr lang="es-HN" sz="2400">
                <a:latin typeface="Helvetica Neue"/>
              </a:rPr>
              <a:t>reunión “satélite” </a:t>
            </a:r>
            <a:r>
              <a:rPr lang="es-HN" sz="2400" dirty="0">
                <a:latin typeface="Helvetica Neue"/>
              </a:rPr>
              <a:t>en cuatro congregaciones locales y transmitiremos en vivo a nuestras personas oradoras nocturnas desde allí, mientras que el coro internacional cantará con nosotros en el ‘STT’.</a:t>
            </a:r>
            <a:endParaRPr lang="en-US" sz="2400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5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7C63-7084-6745-BBA5-D35E8D3D6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065" y="208399"/>
            <a:ext cx="6064942" cy="1689669"/>
          </a:xfrm>
        </p:spPr>
        <p:txBody>
          <a:bodyPr anchor="t">
            <a:noAutofit/>
          </a:bodyPr>
          <a:lstStyle/>
          <a:p>
            <a:pPr algn="l"/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Bienvenida a la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familia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Anabautista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,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en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línea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 y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presencialmente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 para la </a:t>
            </a:r>
            <a:r>
              <a:rPr lang="en-US" sz="3200" b="1" dirty="0" err="1">
                <a:solidFill>
                  <a:srgbClr val="E94473"/>
                </a:solidFill>
                <a:latin typeface="Helvetica Neue"/>
                <a:cs typeface="Calibri Light"/>
              </a:rPr>
              <a:t>Asamblea</a:t>
            </a:r>
            <a:r>
              <a:rPr lang="en-US" sz="3200" b="1" dirty="0">
                <a:solidFill>
                  <a:srgbClr val="E94473"/>
                </a:solidFill>
                <a:latin typeface="Helvetica Neue"/>
                <a:cs typeface="Calibri Light"/>
              </a:rPr>
              <a:t> 17</a:t>
            </a:r>
            <a:br>
              <a:rPr lang="en-US" dirty="0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87627-B6FA-2941-9E06-3831E742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08" y="2165474"/>
            <a:ext cx="7694389" cy="18105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just">
              <a:buChar char="•"/>
            </a:pPr>
            <a:endParaRPr lang="en-CA" sz="2400" dirty="0">
              <a:latin typeface="Helvetica Neue"/>
              <a:ea typeface="+mn-lt"/>
              <a:cs typeface="+mn-lt"/>
            </a:endParaRPr>
          </a:p>
          <a:p>
            <a:pPr marL="285750" indent="-285750" algn="l">
              <a:buChar char="•"/>
            </a:pPr>
            <a:endParaRPr lang="en-CA" sz="1500" dirty="0">
              <a:latin typeface="Helvetica Neue"/>
              <a:cs typeface="Calibri"/>
            </a:endParaRPr>
          </a:p>
          <a:p>
            <a:pPr algn="just"/>
            <a:endParaRPr lang="en-CA" sz="1600">
              <a:ea typeface="+mn-lt"/>
              <a:cs typeface="+mn-lt"/>
            </a:endParaRPr>
          </a:p>
          <a:p>
            <a:pPr algn="just"/>
            <a:endParaRPr lang="en-CA" sz="1400">
              <a:ea typeface="+mn-lt"/>
              <a:cs typeface="+mn-lt"/>
            </a:endParaRPr>
          </a:p>
          <a:p>
            <a:pPr algn="just"/>
            <a:endParaRPr lang="en-US" sz="1400">
              <a:ea typeface="+mn-lt"/>
              <a:cs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603690-14B9-3C47-95C4-60CB596BA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59580"/>
            <a:ext cx="9169440" cy="24481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D99E5CB-53BF-4F4E-85DD-19BBB82C4429}"/>
              </a:ext>
            </a:extLst>
          </p:cNvPr>
          <p:cNvSpPr/>
          <p:nvPr/>
        </p:nvSpPr>
        <p:spPr>
          <a:xfrm>
            <a:off x="7162691" y="208321"/>
            <a:ext cx="2041071" cy="7848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b="1" dirty="0">
                <a:latin typeface="Helvetica Neue"/>
              </a:rPr>
              <a:t>RESERVE LA FECHA</a:t>
            </a:r>
          </a:p>
          <a:p>
            <a:pPr algn="ctr">
              <a:lnSpc>
                <a:spcPct val="110000"/>
              </a:lnSpc>
            </a:pPr>
            <a:r>
              <a:rPr lang="en-US" sz="1400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5-10 de Julio de 2022</a:t>
            </a:r>
          </a:p>
          <a:p>
            <a:pPr algn="ctr">
              <a:lnSpc>
                <a:spcPct val="110000"/>
              </a:lnSpc>
            </a:pPr>
            <a:r>
              <a:rPr lang="en-US" sz="1400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mwc-cmm.org</a:t>
            </a:r>
          </a:p>
        </p:txBody>
      </p:sp>
      <p:pic>
        <p:nvPicPr>
          <p:cNvPr id="5" name="Picture 9" descr="Logo&#10;&#10;Description automatically generated">
            <a:extLst>
              <a:ext uri="{FF2B5EF4-FFF2-40B4-BE49-F238E27FC236}">
                <a16:creationId xmlns:a16="http://schemas.microsoft.com/office/drawing/2014/main" id="{80957B7E-58A8-4601-B279-CCC949986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17" y="106334"/>
            <a:ext cx="838200" cy="12230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885F3E-C6E3-4BFA-8B4E-73BBCA77B933}"/>
              </a:ext>
            </a:extLst>
          </p:cNvPr>
          <p:cNvSpPr txBox="1"/>
          <p:nvPr/>
        </p:nvSpPr>
        <p:spPr>
          <a:xfrm>
            <a:off x="317312" y="2309031"/>
            <a:ext cx="838995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s-HN" sz="2400" dirty="0">
                <a:latin typeface="Helvetica Neue"/>
                <a:cs typeface="Arial"/>
              </a:rPr>
              <a:t>En la actualidad en Indonesia hay...</a:t>
            </a:r>
            <a:r>
              <a:rPr lang="en-US" sz="2400" dirty="0">
                <a:latin typeface="Helvetica Neue"/>
                <a:cs typeface="Arial"/>
              </a:rPr>
              <a:t> </a:t>
            </a:r>
          </a:p>
          <a:p>
            <a:pPr>
              <a:buChar char="•"/>
            </a:pPr>
            <a:endParaRPr lang="en-US" sz="2400" dirty="0">
              <a:latin typeface="Helvetica Neue"/>
              <a:cs typeface="Arial"/>
            </a:endParaRPr>
          </a:p>
          <a:p>
            <a:r>
              <a:rPr lang="es-HN" sz="2400" dirty="0">
                <a:latin typeface="Helvetica Neue"/>
                <a:cs typeface="Segoe UI"/>
              </a:rPr>
              <a:t>- aproximadamente 108.000 personas menonitas</a:t>
            </a:r>
            <a:r>
              <a:rPr lang="en-US" sz="2400" dirty="0">
                <a:latin typeface="Helvetica Neue"/>
                <a:cs typeface="Segoe UI"/>
              </a:rPr>
              <a:t> </a:t>
            </a:r>
          </a:p>
          <a:p>
            <a:r>
              <a:rPr lang="es-HN" sz="2400" dirty="0">
                <a:latin typeface="Helvetica Neue"/>
                <a:cs typeface="Segoe UI"/>
              </a:rPr>
              <a:t>- 582 congregaciones</a:t>
            </a:r>
            <a:r>
              <a:rPr lang="en-US" sz="2400" dirty="0">
                <a:latin typeface="Helvetica Neue"/>
                <a:cs typeface="Segoe UI"/>
              </a:rPr>
              <a:t> </a:t>
            </a:r>
          </a:p>
          <a:p>
            <a:r>
              <a:rPr lang="es-HN" sz="2400" dirty="0">
                <a:latin typeface="Helvetica Neue"/>
                <a:cs typeface="Segoe UI"/>
              </a:rPr>
              <a:t>- 3 conferencias de iglesias o sínodos: GITJ, GKMI, JKI</a:t>
            </a:r>
          </a:p>
        </p:txBody>
      </p:sp>
    </p:spTree>
    <p:extLst>
      <p:ext uri="{BB962C8B-B14F-4D97-AF65-F5344CB8AC3E}">
        <p14:creationId xmlns:p14="http://schemas.microsoft.com/office/powerpoint/2010/main" val="353008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3594581-70A7-4706-95ED-D5AA9B1DD37C}"/>
              </a:ext>
            </a:extLst>
          </p:cNvPr>
          <p:cNvSpPr txBox="1"/>
          <p:nvPr/>
        </p:nvSpPr>
        <p:spPr>
          <a:xfrm>
            <a:off x="4189336" y="1326806"/>
            <a:ext cx="299862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E94473"/>
                </a:solidFill>
                <a:latin typeface="Helvetica Neue"/>
                <a:cs typeface="Calibri"/>
              </a:rPr>
              <a:t>¡</a:t>
            </a:r>
            <a:r>
              <a:rPr lang="en-US" sz="2400" b="1" dirty="0" err="1">
                <a:solidFill>
                  <a:srgbClr val="E94473"/>
                </a:solidFill>
                <a:latin typeface="Helvetica Neue"/>
                <a:cs typeface="Calibri"/>
              </a:rPr>
              <a:t>Regístrese</a:t>
            </a:r>
            <a:r>
              <a:rPr lang="en-US" sz="2400" b="1" dirty="0">
                <a:solidFill>
                  <a:srgbClr val="E94473"/>
                </a:solidFill>
                <a:latin typeface="Helvetica Neue"/>
                <a:cs typeface="Calibri"/>
              </a:rPr>
              <a:t> </a:t>
            </a:r>
            <a:r>
              <a:rPr lang="en-US" sz="2400" b="1" dirty="0" err="1">
                <a:solidFill>
                  <a:srgbClr val="E94473"/>
                </a:solidFill>
                <a:latin typeface="Helvetica Neue"/>
                <a:cs typeface="Calibri"/>
              </a:rPr>
              <a:t>ahora</a:t>
            </a:r>
            <a:r>
              <a:rPr lang="en-US" sz="2400" b="1" dirty="0">
                <a:solidFill>
                  <a:srgbClr val="E94473"/>
                </a:solidFill>
                <a:latin typeface="Helvetica Neue"/>
                <a:cs typeface="Calibri"/>
              </a:rPr>
              <a:t>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A573D5-4D24-46AE-B402-D4A77D34657B}"/>
              </a:ext>
            </a:extLst>
          </p:cNvPr>
          <p:cNvSpPr txBox="1"/>
          <p:nvPr/>
        </p:nvSpPr>
        <p:spPr>
          <a:xfrm>
            <a:off x="1700652" y="3472770"/>
            <a:ext cx="217545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latin typeface="Helvetica Neue"/>
                <a:cs typeface="Segoe UI"/>
              </a:rPr>
              <a:t>RESERVE LA FECHA</a:t>
            </a:r>
          </a:p>
          <a:p>
            <a:pPr algn="ctr"/>
            <a:r>
              <a:rPr lang="en-US" sz="1600" dirty="0">
                <a:latin typeface="Helvetica Neue"/>
                <a:cs typeface="Segoe UI"/>
              </a:rPr>
              <a:t>5-10 de Julio de 2022​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C8CCB72-C652-4161-A4A0-BF5B26F72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81583" y="2858232"/>
            <a:ext cx="3188841" cy="881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09E8E7A-0C8C-4C1A-8323-B29CB4A53DB4}"/>
              </a:ext>
            </a:extLst>
          </p:cNvPr>
          <p:cNvSpPr txBox="1"/>
          <p:nvPr/>
        </p:nvSpPr>
        <p:spPr>
          <a:xfrm>
            <a:off x="4783460" y="3793970"/>
            <a:ext cx="307680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Helvetica Neue"/>
              </a:rPr>
              <a:t>Más </a:t>
            </a:r>
            <a:r>
              <a:rPr lang="en-US" sz="1600" dirty="0" err="1">
                <a:latin typeface="Helvetica Neue"/>
              </a:rPr>
              <a:t>información</a:t>
            </a:r>
            <a:r>
              <a:rPr lang="en-US" sz="1600" dirty="0">
                <a:latin typeface="Helvetica Neue"/>
              </a:rPr>
              <a:t>:</a:t>
            </a:r>
            <a:endParaRPr lang="en-US" sz="2400" dirty="0">
              <a:latin typeface="Calibri" panose="020F0502020204030204"/>
              <a:ea typeface="Calibri" panose="020F0502020204030204"/>
              <a:cs typeface="Calibri"/>
            </a:endParaRPr>
          </a:p>
          <a:p>
            <a:r>
              <a:rPr lang="en-US" sz="1600" dirty="0">
                <a:latin typeface="Helvetica Neue"/>
              </a:rPr>
              <a:t>  </a:t>
            </a:r>
            <a:r>
              <a:rPr lang="en-US" sz="1600" dirty="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mwc-cmm.org</a:t>
            </a:r>
            <a:r>
              <a:rPr lang="en-US" sz="2400" dirty="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​​</a:t>
            </a:r>
            <a:endParaRPr lang="en-US" sz="2400" dirty="0">
              <a:ea typeface="Calibri"/>
              <a:cs typeface="Calibri"/>
            </a:endParaRPr>
          </a:p>
        </p:txBody>
      </p:sp>
      <p:pic>
        <p:nvPicPr>
          <p:cNvPr id="2" name="Picture 9" descr="Logo&#10;&#10;Description automatically generated">
            <a:extLst>
              <a:ext uri="{FF2B5EF4-FFF2-40B4-BE49-F238E27FC236}">
                <a16:creationId xmlns:a16="http://schemas.microsoft.com/office/drawing/2014/main" id="{7AB38D36-99CF-4FA3-92A1-35E2FD0421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6069" y="1285605"/>
            <a:ext cx="1132114" cy="1653036"/>
          </a:xfrm>
          <a:prstGeom prst="rect">
            <a:avLst/>
          </a:prstGeom>
        </p:spPr>
      </p:pic>
      <p:pic>
        <p:nvPicPr>
          <p:cNvPr id="3" name="Picture 3" descr="Qr code&#10;&#10;Description automatically generated">
            <a:extLst>
              <a:ext uri="{FF2B5EF4-FFF2-40B4-BE49-F238E27FC236}">
                <a16:creationId xmlns:a16="http://schemas.microsoft.com/office/drawing/2014/main" id="{7ED8BF2F-99DB-454F-B507-1A12BA909E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3116" y="1867896"/>
            <a:ext cx="1790169" cy="1790169"/>
          </a:xfrm>
          <a:prstGeom prst="rect">
            <a:avLst/>
          </a:prstGeom>
          <a:ln>
            <a:solidFill>
              <a:srgbClr val="E94473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38F51E-F54A-4C2D-952A-F7C88A76EC68}"/>
              </a:ext>
            </a:extLst>
          </p:cNvPr>
          <p:cNvSpPr txBox="1"/>
          <p:nvPr/>
        </p:nvSpPr>
        <p:spPr>
          <a:xfrm>
            <a:off x="446315" y="204106"/>
            <a:ext cx="841465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HN" sz="2000" dirty="0">
                <a:latin typeface="Helvetica Neue"/>
                <a:ea typeface="+mn-lt"/>
                <a:cs typeface="+mn-lt"/>
              </a:rPr>
              <a:t>Por favor regístrese con anticipación.</a:t>
            </a:r>
            <a:endParaRPr lang="en-US">
              <a:latin typeface="Helvetica Neue"/>
            </a:endParaRPr>
          </a:p>
          <a:p>
            <a:r>
              <a:rPr lang="es-HN" sz="2000" dirty="0">
                <a:latin typeface="Helvetica Neue"/>
                <a:ea typeface="+mn-lt"/>
                <a:cs typeface="+mn-lt"/>
              </a:rPr>
              <a:t>Asegúrese de poder celebrar Indonesia 2022 virtual o presencialmente. </a:t>
            </a:r>
          </a:p>
          <a:p>
            <a:r>
              <a:rPr lang="es-HN" sz="2000" dirty="0">
                <a:latin typeface="Helvetica Neue"/>
                <a:cs typeface="Calibri"/>
              </a:rPr>
              <a:t>Registrarse está disponible.</a:t>
            </a:r>
          </a:p>
        </p:txBody>
      </p:sp>
    </p:spTree>
    <p:extLst>
      <p:ext uri="{BB962C8B-B14F-4D97-AF65-F5344CB8AC3E}">
        <p14:creationId xmlns:p14="http://schemas.microsoft.com/office/powerpoint/2010/main" val="317785754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3CC32F27B2D44CA876430F9F6444D7" ma:contentTypeVersion="13" ma:contentTypeDescription="Crear nuevo documento." ma:contentTypeScope="" ma:versionID="9405fad77538947ff9e1ea33e1c9b74a">
  <xsd:schema xmlns:xsd="http://www.w3.org/2001/XMLSchema" xmlns:xs="http://www.w3.org/2001/XMLSchema" xmlns:p="http://schemas.microsoft.com/office/2006/metadata/properties" xmlns:ns2="431e54ff-5d79-417f-bf53-98af60e5d6f6" xmlns:ns3="fd3522b1-4109-44dd-bfcd-33c116bcfe1b" targetNamespace="http://schemas.microsoft.com/office/2006/metadata/properties" ma:root="true" ma:fieldsID="61fda0fa42a6b7d0c9c2040c6908f99a" ns2:_="" ns3:_="">
    <xsd:import namespace="431e54ff-5d79-417f-bf53-98af60e5d6f6"/>
    <xsd:import namespace="fd3522b1-4109-44dd-bfcd-33c116bcfe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e54ff-5d79-417f-bf53-98af60e5d6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522b1-4109-44dd-bfcd-33c116bcfe1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F3DEAD-B439-4DCC-9829-B9DEDE9CD157}">
  <ds:schemaRefs>
    <ds:schemaRef ds:uri="431e54ff-5d79-417f-bf53-98af60e5d6f6"/>
    <ds:schemaRef ds:uri="fd3522b1-4109-44dd-bfcd-33c116bcfe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3A69BA-3DC3-48CC-8FCD-FB6EA03A1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3CCAF8-8E17-457E-90B9-C96637358A2E}">
  <ds:schemaRefs>
    <ds:schemaRef ds:uri="http://purl.org/dc/dcmitype/"/>
    <ds:schemaRef ds:uri="http://schemas.microsoft.com/office/2006/documentManagement/types"/>
    <ds:schemaRef ds:uri="http://purl.org/dc/elements/1.1/"/>
    <ds:schemaRef ds:uri="431e54ff-5d79-417f-bf53-98af60e5d6f6"/>
    <ds:schemaRef ds:uri="http://www.w3.org/XML/1998/namespace"/>
    <ds:schemaRef ds:uri="fd3522b1-4109-44dd-bfcd-33c116bcfe1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477</Words>
  <Application>Microsoft Office PowerPoint</Application>
  <PresentationFormat>On-screen Show (16:9)</PresentationFormat>
  <Paragraphs>58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Arial,Sans-Serif</vt:lpstr>
      <vt:lpstr>Calibri</vt:lpstr>
      <vt:lpstr>Calibri Light</vt:lpstr>
      <vt:lpstr>Helvetica Neue</vt:lpstr>
      <vt:lpstr>Symbol,Sans-Serif</vt:lpstr>
      <vt:lpstr>Office Theme</vt:lpstr>
      <vt:lpstr>Seguir a Jesús juntos,        superando las barreras</vt:lpstr>
      <vt:lpstr>PowerPoint Presentation</vt:lpstr>
      <vt:lpstr>Bienvenida a la familia Anabautista, en línea y presencialmente para la Asamblea 17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community of faith - reunited</dc:title>
  <dc:creator>Elina Ciptadi</dc:creator>
  <cp:lastModifiedBy>Karla Braun</cp:lastModifiedBy>
  <cp:revision>209</cp:revision>
  <dcterms:created xsi:type="dcterms:W3CDTF">2021-07-02T03:49:48Z</dcterms:created>
  <dcterms:modified xsi:type="dcterms:W3CDTF">2022-03-15T17:01:44Z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0x010100463CC32F27B2D44CA876430F9F6444D7</vt:lpwstr>
  </property>
</Properties>
</file>